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strictFirstAndLastChars="0" saveSubsetFonts="1">
  <p:sldMasterIdLst>
    <p:sldMasterId id="214748365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Lst>
  <p:sldSz cy="5143500" cx="9144000"/>
  <p:notesSz cx="6858000" cy="9144000"/>
  <p:defaultText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90651C3A-4460-11DB-9652-00E08161165F}"/>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 name="Shape 1"/>
        <p:cNvGrpSpPr/>
        <p:nvPr/>
      </p:nvGrpSpPr>
      <p:grpSpPr>
        <a:xfrm>
          <a:off x="0" y="0"/>
          <a:ext cx="0" cy="0"/>
          <a:chOff x="0" y="0"/>
          <a:chExt cx="0" cy="0"/>
        </a:xfrm>
      </p:grpSpPr>
      <p:sp>
        <p:nvSpPr>
          <p:cNvPr id="2" name="Shape 2"/>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 name="Shape 3"/>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 name="Shape 50"/>
        <p:cNvGrpSpPr/>
        <p:nvPr/>
      </p:nvGrpSpPr>
      <p:grpSpPr>
        <a:xfrm>
          <a:off x="0" y="0"/>
          <a:ext cx="0" cy="0"/>
          <a:chOff x="0" y="0"/>
          <a:chExt cx="0" cy="0"/>
        </a:xfrm>
      </p:grpSpPr>
      <p:sp>
        <p:nvSpPr>
          <p:cNvPr id="51" name="Shape 51"/>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52" name="Shape 52"/>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8" name="Shape 98"/>
        <p:cNvGrpSpPr/>
        <p:nvPr/>
      </p:nvGrpSpPr>
      <p:grpSpPr>
        <a:xfrm>
          <a:off x="0" y="0"/>
          <a:ext cx="0" cy="0"/>
          <a:chOff x="0" y="0"/>
          <a:chExt cx="0" cy="0"/>
        </a:xfrm>
      </p:grpSpPr>
      <p:sp>
        <p:nvSpPr>
          <p:cNvPr id="99" name="Shape 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00" name="Shape 10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4" name="Shape 104"/>
        <p:cNvGrpSpPr/>
        <p:nvPr/>
      </p:nvGrpSpPr>
      <p:grpSpPr>
        <a:xfrm>
          <a:off x="0" y="0"/>
          <a:ext cx="0" cy="0"/>
          <a:chOff x="0" y="0"/>
          <a:chExt cx="0" cy="0"/>
        </a:xfrm>
      </p:grpSpPr>
      <p:sp>
        <p:nvSpPr>
          <p:cNvPr id="105" name="Shape 10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06" name="Shape 106"/>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9" name="Shape 109"/>
        <p:cNvGrpSpPr/>
        <p:nvPr/>
      </p:nvGrpSpPr>
      <p:grpSpPr>
        <a:xfrm>
          <a:off x="0" y="0"/>
          <a:ext cx="0" cy="0"/>
          <a:chOff x="0" y="0"/>
          <a:chExt cx="0" cy="0"/>
        </a:xfrm>
      </p:grpSpPr>
      <p:sp>
        <p:nvSpPr>
          <p:cNvPr id="110" name="Shape 11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11" name="Shape 111"/>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4" name="Shape 114"/>
        <p:cNvGrpSpPr/>
        <p:nvPr/>
      </p:nvGrpSpPr>
      <p:grpSpPr>
        <a:xfrm>
          <a:off x="0" y="0"/>
          <a:ext cx="0" cy="0"/>
          <a:chOff x="0" y="0"/>
          <a:chExt cx="0" cy="0"/>
        </a:xfrm>
      </p:grpSpPr>
      <p:sp>
        <p:nvSpPr>
          <p:cNvPr id="115" name="Shape 11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16" name="Shape 116"/>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0" name="Shape 120"/>
        <p:cNvGrpSpPr/>
        <p:nvPr/>
      </p:nvGrpSpPr>
      <p:grpSpPr>
        <a:xfrm>
          <a:off x="0" y="0"/>
          <a:ext cx="0" cy="0"/>
          <a:chOff x="0" y="0"/>
          <a:chExt cx="0" cy="0"/>
        </a:xfrm>
      </p:grpSpPr>
      <p:sp>
        <p:nvSpPr>
          <p:cNvPr id="121" name="Shape 12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22" name="Shape 122"/>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5" name="Shape 125"/>
        <p:cNvGrpSpPr/>
        <p:nvPr/>
      </p:nvGrpSpPr>
      <p:grpSpPr>
        <a:xfrm>
          <a:off x="0" y="0"/>
          <a:ext cx="0" cy="0"/>
          <a:chOff x="0" y="0"/>
          <a:chExt cx="0" cy="0"/>
        </a:xfrm>
      </p:grpSpPr>
      <p:sp>
        <p:nvSpPr>
          <p:cNvPr id="126" name="Shape 12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27" name="Shape 12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0" name="Shape 130"/>
        <p:cNvGrpSpPr/>
        <p:nvPr/>
      </p:nvGrpSpPr>
      <p:grpSpPr>
        <a:xfrm>
          <a:off x="0" y="0"/>
          <a:ext cx="0" cy="0"/>
          <a:chOff x="0" y="0"/>
          <a:chExt cx="0" cy="0"/>
        </a:xfrm>
      </p:grpSpPr>
      <p:sp>
        <p:nvSpPr>
          <p:cNvPr id="131" name="Shape 13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32" name="Shape 132"/>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5" name="Shape 135"/>
        <p:cNvGrpSpPr/>
        <p:nvPr/>
      </p:nvGrpSpPr>
      <p:grpSpPr>
        <a:xfrm>
          <a:off x="0" y="0"/>
          <a:ext cx="0" cy="0"/>
          <a:chOff x="0" y="0"/>
          <a:chExt cx="0" cy="0"/>
        </a:xfrm>
      </p:grpSpPr>
      <p:sp>
        <p:nvSpPr>
          <p:cNvPr id="136" name="Shape 13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37" name="Shape 13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2" name="Shape 142"/>
        <p:cNvGrpSpPr/>
        <p:nvPr/>
      </p:nvGrpSpPr>
      <p:grpSpPr>
        <a:xfrm>
          <a:off x="0" y="0"/>
          <a:ext cx="0" cy="0"/>
          <a:chOff x="0" y="0"/>
          <a:chExt cx="0" cy="0"/>
        </a:xfrm>
      </p:grpSpPr>
      <p:sp>
        <p:nvSpPr>
          <p:cNvPr id="143" name="Shape 14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44" name="Shape 14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9" name="Shape 149"/>
        <p:cNvGrpSpPr/>
        <p:nvPr/>
      </p:nvGrpSpPr>
      <p:grpSpPr>
        <a:xfrm>
          <a:off x="0" y="0"/>
          <a:ext cx="0" cy="0"/>
          <a:chOff x="0" y="0"/>
          <a:chExt cx="0" cy="0"/>
        </a:xfrm>
      </p:grpSpPr>
      <p:sp>
        <p:nvSpPr>
          <p:cNvPr id="150" name="Shape 15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51" name="Shape 151"/>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6" name="Shape 56"/>
        <p:cNvGrpSpPr/>
        <p:nvPr/>
      </p:nvGrpSpPr>
      <p:grpSpPr>
        <a:xfrm>
          <a:off x="0" y="0"/>
          <a:ext cx="0" cy="0"/>
          <a:chOff x="0" y="0"/>
          <a:chExt cx="0" cy="0"/>
        </a:xfrm>
      </p:grpSpPr>
      <p:sp>
        <p:nvSpPr>
          <p:cNvPr id="57" name="Shape 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58" name="Shape 58"/>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6" name="Shape 156"/>
        <p:cNvGrpSpPr/>
        <p:nvPr/>
      </p:nvGrpSpPr>
      <p:grpSpPr>
        <a:xfrm>
          <a:off x="0" y="0"/>
          <a:ext cx="0" cy="0"/>
          <a:chOff x="0" y="0"/>
          <a:chExt cx="0" cy="0"/>
        </a:xfrm>
      </p:grpSpPr>
      <p:sp>
        <p:nvSpPr>
          <p:cNvPr id="157" name="Shape 1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58" name="Shape 158"/>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3" name="Shape 163"/>
        <p:cNvGrpSpPr/>
        <p:nvPr/>
      </p:nvGrpSpPr>
      <p:grpSpPr>
        <a:xfrm>
          <a:off x="0" y="0"/>
          <a:ext cx="0" cy="0"/>
          <a:chOff x="0" y="0"/>
          <a:chExt cx="0" cy="0"/>
        </a:xfrm>
      </p:grpSpPr>
      <p:sp>
        <p:nvSpPr>
          <p:cNvPr id="164" name="Shape 1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65" name="Shape 16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0" name="Shape 170"/>
        <p:cNvGrpSpPr/>
        <p:nvPr/>
      </p:nvGrpSpPr>
      <p:grpSpPr>
        <a:xfrm>
          <a:off x="0" y="0"/>
          <a:ext cx="0" cy="0"/>
          <a:chOff x="0" y="0"/>
          <a:chExt cx="0" cy="0"/>
        </a:xfrm>
      </p:grpSpPr>
      <p:sp>
        <p:nvSpPr>
          <p:cNvPr id="171" name="Shape 1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72" name="Shape 172"/>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6" name="Shape 176"/>
        <p:cNvGrpSpPr/>
        <p:nvPr/>
      </p:nvGrpSpPr>
      <p:grpSpPr>
        <a:xfrm>
          <a:off x="0" y="0"/>
          <a:ext cx="0" cy="0"/>
          <a:chOff x="0" y="0"/>
          <a:chExt cx="0" cy="0"/>
        </a:xfrm>
      </p:grpSpPr>
      <p:sp>
        <p:nvSpPr>
          <p:cNvPr id="177" name="Shape 17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78" name="Shape 178"/>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3" name="Shape 183"/>
        <p:cNvGrpSpPr/>
        <p:nvPr/>
      </p:nvGrpSpPr>
      <p:grpSpPr>
        <a:xfrm>
          <a:off x="0" y="0"/>
          <a:ext cx="0" cy="0"/>
          <a:chOff x="0" y="0"/>
          <a:chExt cx="0" cy="0"/>
        </a:xfrm>
      </p:grpSpPr>
      <p:sp>
        <p:nvSpPr>
          <p:cNvPr id="184" name="Shape 18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85" name="Shape 18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8" name="Shape 188"/>
        <p:cNvGrpSpPr/>
        <p:nvPr/>
      </p:nvGrpSpPr>
      <p:grpSpPr>
        <a:xfrm>
          <a:off x="0" y="0"/>
          <a:ext cx="0" cy="0"/>
          <a:chOff x="0" y="0"/>
          <a:chExt cx="0" cy="0"/>
        </a:xfrm>
      </p:grpSpPr>
      <p:sp>
        <p:nvSpPr>
          <p:cNvPr id="189" name="Shape 1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90" name="Shape 19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3" name="Shape 193"/>
        <p:cNvGrpSpPr/>
        <p:nvPr/>
      </p:nvGrpSpPr>
      <p:grpSpPr>
        <a:xfrm>
          <a:off x="0" y="0"/>
          <a:ext cx="0" cy="0"/>
          <a:chOff x="0" y="0"/>
          <a:chExt cx="0" cy="0"/>
        </a:xfrm>
      </p:grpSpPr>
      <p:sp>
        <p:nvSpPr>
          <p:cNvPr id="194" name="Shape 19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95" name="Shape 19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9" name="Shape 199"/>
        <p:cNvGrpSpPr/>
        <p:nvPr/>
      </p:nvGrpSpPr>
      <p:grpSpPr>
        <a:xfrm>
          <a:off x="0" y="0"/>
          <a:ext cx="0" cy="0"/>
          <a:chOff x="0" y="0"/>
          <a:chExt cx="0" cy="0"/>
        </a:xfrm>
      </p:grpSpPr>
      <p:sp>
        <p:nvSpPr>
          <p:cNvPr id="200" name="Shape 20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01" name="Shape 201"/>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6" name="Shape 206"/>
        <p:cNvGrpSpPr/>
        <p:nvPr/>
      </p:nvGrpSpPr>
      <p:grpSpPr>
        <a:xfrm>
          <a:off x="0" y="0"/>
          <a:ext cx="0" cy="0"/>
          <a:chOff x="0" y="0"/>
          <a:chExt cx="0" cy="0"/>
        </a:xfrm>
      </p:grpSpPr>
      <p:sp>
        <p:nvSpPr>
          <p:cNvPr id="207" name="Shape 20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08" name="Shape 208"/>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3" name="Shape 213"/>
        <p:cNvGrpSpPr/>
        <p:nvPr/>
      </p:nvGrpSpPr>
      <p:grpSpPr>
        <a:xfrm>
          <a:off x="0" y="0"/>
          <a:ext cx="0" cy="0"/>
          <a:chOff x="0" y="0"/>
          <a:chExt cx="0" cy="0"/>
        </a:xfrm>
      </p:grpSpPr>
      <p:sp>
        <p:nvSpPr>
          <p:cNvPr id="214" name="Shape 21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15" name="Shape 21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2" name="Shape 62"/>
        <p:cNvGrpSpPr/>
        <p:nvPr/>
      </p:nvGrpSpPr>
      <p:grpSpPr>
        <a:xfrm>
          <a:off x="0" y="0"/>
          <a:ext cx="0" cy="0"/>
          <a:chOff x="0" y="0"/>
          <a:chExt cx="0" cy="0"/>
        </a:xfrm>
      </p:grpSpPr>
      <p:sp>
        <p:nvSpPr>
          <p:cNvPr id="63" name="Shape 6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64" name="Shape 6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0" name="Shape 220"/>
        <p:cNvGrpSpPr/>
        <p:nvPr/>
      </p:nvGrpSpPr>
      <p:grpSpPr>
        <a:xfrm>
          <a:off x="0" y="0"/>
          <a:ext cx="0" cy="0"/>
          <a:chOff x="0" y="0"/>
          <a:chExt cx="0" cy="0"/>
        </a:xfrm>
      </p:grpSpPr>
      <p:sp>
        <p:nvSpPr>
          <p:cNvPr id="221" name="Shape 22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22" name="Shape 222"/>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7" name="Shape 227"/>
        <p:cNvGrpSpPr/>
        <p:nvPr/>
      </p:nvGrpSpPr>
      <p:grpSpPr>
        <a:xfrm>
          <a:off x="0" y="0"/>
          <a:ext cx="0" cy="0"/>
          <a:chOff x="0" y="0"/>
          <a:chExt cx="0" cy="0"/>
        </a:xfrm>
      </p:grpSpPr>
      <p:sp>
        <p:nvSpPr>
          <p:cNvPr id="228" name="Shape 22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29" name="Shape 229"/>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4" name="Shape 234"/>
        <p:cNvGrpSpPr/>
        <p:nvPr/>
      </p:nvGrpSpPr>
      <p:grpSpPr>
        <a:xfrm>
          <a:off x="0" y="0"/>
          <a:ext cx="0" cy="0"/>
          <a:chOff x="0" y="0"/>
          <a:chExt cx="0" cy="0"/>
        </a:xfrm>
      </p:grpSpPr>
      <p:sp>
        <p:nvSpPr>
          <p:cNvPr id="235" name="Shape 23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36" name="Shape 236"/>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1" name="Shape 241"/>
        <p:cNvGrpSpPr/>
        <p:nvPr/>
      </p:nvGrpSpPr>
      <p:grpSpPr>
        <a:xfrm>
          <a:off x="0" y="0"/>
          <a:ext cx="0" cy="0"/>
          <a:chOff x="0" y="0"/>
          <a:chExt cx="0" cy="0"/>
        </a:xfrm>
      </p:grpSpPr>
      <p:sp>
        <p:nvSpPr>
          <p:cNvPr id="242" name="Shape 24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43" name="Shape 243"/>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8" name="Shape 248"/>
        <p:cNvGrpSpPr/>
        <p:nvPr/>
      </p:nvGrpSpPr>
      <p:grpSpPr>
        <a:xfrm>
          <a:off x="0" y="0"/>
          <a:ext cx="0" cy="0"/>
          <a:chOff x="0" y="0"/>
          <a:chExt cx="0" cy="0"/>
        </a:xfrm>
      </p:grpSpPr>
      <p:sp>
        <p:nvSpPr>
          <p:cNvPr id="249" name="Shape 24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50" name="Shape 25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5" name="Shape 255"/>
        <p:cNvGrpSpPr/>
        <p:nvPr/>
      </p:nvGrpSpPr>
      <p:grpSpPr>
        <a:xfrm>
          <a:off x="0" y="0"/>
          <a:ext cx="0" cy="0"/>
          <a:chOff x="0" y="0"/>
          <a:chExt cx="0" cy="0"/>
        </a:xfrm>
      </p:grpSpPr>
      <p:sp>
        <p:nvSpPr>
          <p:cNvPr id="256" name="Shape 25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57" name="Shape 25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2" name="Shape 262"/>
        <p:cNvGrpSpPr/>
        <p:nvPr/>
      </p:nvGrpSpPr>
      <p:grpSpPr>
        <a:xfrm>
          <a:off x="0" y="0"/>
          <a:ext cx="0" cy="0"/>
          <a:chOff x="0" y="0"/>
          <a:chExt cx="0" cy="0"/>
        </a:xfrm>
      </p:grpSpPr>
      <p:sp>
        <p:nvSpPr>
          <p:cNvPr id="263" name="Shape 26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64" name="Shape 26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9" name="Shape 269"/>
        <p:cNvGrpSpPr/>
        <p:nvPr/>
      </p:nvGrpSpPr>
      <p:grpSpPr>
        <a:xfrm>
          <a:off x="0" y="0"/>
          <a:ext cx="0" cy="0"/>
          <a:chOff x="0" y="0"/>
          <a:chExt cx="0" cy="0"/>
        </a:xfrm>
      </p:grpSpPr>
      <p:sp>
        <p:nvSpPr>
          <p:cNvPr id="270" name="Shape 27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71" name="Shape 271"/>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6" name="Shape 276"/>
        <p:cNvGrpSpPr/>
        <p:nvPr/>
      </p:nvGrpSpPr>
      <p:grpSpPr>
        <a:xfrm>
          <a:off x="0" y="0"/>
          <a:ext cx="0" cy="0"/>
          <a:chOff x="0" y="0"/>
          <a:chExt cx="0" cy="0"/>
        </a:xfrm>
      </p:grpSpPr>
      <p:sp>
        <p:nvSpPr>
          <p:cNvPr id="277" name="Shape 27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78" name="Shape 278"/>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3" name="Shape 283"/>
        <p:cNvGrpSpPr/>
        <p:nvPr/>
      </p:nvGrpSpPr>
      <p:grpSpPr>
        <a:xfrm>
          <a:off x="0" y="0"/>
          <a:ext cx="0" cy="0"/>
          <a:chOff x="0" y="0"/>
          <a:chExt cx="0" cy="0"/>
        </a:xfrm>
      </p:grpSpPr>
      <p:sp>
        <p:nvSpPr>
          <p:cNvPr id="284" name="Shape 28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85" name="Shape 28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8" name="Shape 68"/>
        <p:cNvGrpSpPr/>
        <p:nvPr/>
      </p:nvGrpSpPr>
      <p:grpSpPr>
        <a:xfrm>
          <a:off x="0" y="0"/>
          <a:ext cx="0" cy="0"/>
          <a:chOff x="0" y="0"/>
          <a:chExt cx="0" cy="0"/>
        </a:xfrm>
      </p:grpSpPr>
      <p:sp>
        <p:nvSpPr>
          <p:cNvPr id="69" name="Shape 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0" name="Shape 7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0" name="Shape 290"/>
        <p:cNvGrpSpPr/>
        <p:nvPr/>
      </p:nvGrpSpPr>
      <p:grpSpPr>
        <a:xfrm>
          <a:off x="0" y="0"/>
          <a:ext cx="0" cy="0"/>
          <a:chOff x="0" y="0"/>
          <a:chExt cx="0" cy="0"/>
        </a:xfrm>
      </p:grpSpPr>
      <p:sp>
        <p:nvSpPr>
          <p:cNvPr id="291" name="Shape 29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92" name="Shape 292"/>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7" name="Shape 297"/>
        <p:cNvGrpSpPr/>
        <p:nvPr/>
      </p:nvGrpSpPr>
      <p:grpSpPr>
        <a:xfrm>
          <a:off x="0" y="0"/>
          <a:ext cx="0" cy="0"/>
          <a:chOff x="0" y="0"/>
          <a:chExt cx="0" cy="0"/>
        </a:xfrm>
      </p:grpSpPr>
      <p:sp>
        <p:nvSpPr>
          <p:cNvPr id="298" name="Shape 29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99" name="Shape 299"/>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4" name="Shape 304"/>
        <p:cNvGrpSpPr/>
        <p:nvPr/>
      </p:nvGrpSpPr>
      <p:grpSpPr>
        <a:xfrm>
          <a:off x="0" y="0"/>
          <a:ext cx="0" cy="0"/>
          <a:chOff x="0" y="0"/>
          <a:chExt cx="0" cy="0"/>
        </a:xfrm>
      </p:grpSpPr>
      <p:sp>
        <p:nvSpPr>
          <p:cNvPr id="305" name="Shape 30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06" name="Shape 306"/>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1" name="Shape 311"/>
        <p:cNvGrpSpPr/>
        <p:nvPr/>
      </p:nvGrpSpPr>
      <p:grpSpPr>
        <a:xfrm>
          <a:off x="0" y="0"/>
          <a:ext cx="0" cy="0"/>
          <a:chOff x="0" y="0"/>
          <a:chExt cx="0" cy="0"/>
        </a:xfrm>
      </p:grpSpPr>
      <p:sp>
        <p:nvSpPr>
          <p:cNvPr id="312" name="Shape 31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13" name="Shape 313"/>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6" name="Shape 316"/>
        <p:cNvGrpSpPr/>
        <p:nvPr/>
      </p:nvGrpSpPr>
      <p:grpSpPr>
        <a:xfrm>
          <a:off x="0" y="0"/>
          <a:ext cx="0" cy="0"/>
          <a:chOff x="0" y="0"/>
          <a:chExt cx="0" cy="0"/>
        </a:xfrm>
      </p:grpSpPr>
      <p:sp>
        <p:nvSpPr>
          <p:cNvPr id="317" name="Shape 31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18" name="Shape 318"/>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1" name="Shape 321"/>
        <p:cNvGrpSpPr/>
        <p:nvPr/>
      </p:nvGrpSpPr>
      <p:grpSpPr>
        <a:xfrm>
          <a:off x="0" y="0"/>
          <a:ext cx="0" cy="0"/>
          <a:chOff x="0" y="0"/>
          <a:chExt cx="0" cy="0"/>
        </a:xfrm>
      </p:grpSpPr>
      <p:sp>
        <p:nvSpPr>
          <p:cNvPr id="322" name="Shape 32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23" name="Shape 323"/>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6" name="Shape 326"/>
        <p:cNvGrpSpPr/>
        <p:nvPr/>
      </p:nvGrpSpPr>
      <p:grpSpPr>
        <a:xfrm>
          <a:off x="0" y="0"/>
          <a:ext cx="0" cy="0"/>
          <a:chOff x="0" y="0"/>
          <a:chExt cx="0" cy="0"/>
        </a:xfrm>
      </p:grpSpPr>
      <p:sp>
        <p:nvSpPr>
          <p:cNvPr id="327" name="Shape 32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28" name="Shape 328"/>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1" name="Shape 331"/>
        <p:cNvGrpSpPr/>
        <p:nvPr/>
      </p:nvGrpSpPr>
      <p:grpSpPr>
        <a:xfrm>
          <a:off x="0" y="0"/>
          <a:ext cx="0" cy="0"/>
          <a:chOff x="0" y="0"/>
          <a:chExt cx="0" cy="0"/>
        </a:xfrm>
      </p:grpSpPr>
      <p:sp>
        <p:nvSpPr>
          <p:cNvPr id="332" name="Shape 33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33" name="Shape 333"/>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6" name="Shape 336"/>
        <p:cNvGrpSpPr/>
        <p:nvPr/>
      </p:nvGrpSpPr>
      <p:grpSpPr>
        <a:xfrm>
          <a:off x="0" y="0"/>
          <a:ext cx="0" cy="0"/>
          <a:chOff x="0" y="0"/>
          <a:chExt cx="0" cy="0"/>
        </a:xfrm>
      </p:grpSpPr>
      <p:sp>
        <p:nvSpPr>
          <p:cNvPr id="337" name="Shape 33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38" name="Shape 338"/>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2" name="Shape 342"/>
        <p:cNvGrpSpPr/>
        <p:nvPr/>
      </p:nvGrpSpPr>
      <p:grpSpPr>
        <a:xfrm>
          <a:off x="0" y="0"/>
          <a:ext cx="0" cy="0"/>
          <a:chOff x="0" y="0"/>
          <a:chExt cx="0" cy="0"/>
        </a:xfrm>
      </p:grpSpPr>
      <p:sp>
        <p:nvSpPr>
          <p:cNvPr id="343" name="Shape 34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44" name="Shape 34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3" name="Shape 73"/>
        <p:cNvGrpSpPr/>
        <p:nvPr/>
      </p:nvGrpSpPr>
      <p:grpSpPr>
        <a:xfrm>
          <a:off x="0" y="0"/>
          <a:ext cx="0" cy="0"/>
          <a:chOff x="0" y="0"/>
          <a:chExt cx="0" cy="0"/>
        </a:xfrm>
      </p:grpSpPr>
      <p:sp>
        <p:nvSpPr>
          <p:cNvPr id="74" name="Shape 7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5" name="Shape 7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8" name="Shape 348"/>
        <p:cNvGrpSpPr/>
        <p:nvPr/>
      </p:nvGrpSpPr>
      <p:grpSpPr>
        <a:xfrm>
          <a:off x="0" y="0"/>
          <a:ext cx="0" cy="0"/>
          <a:chOff x="0" y="0"/>
          <a:chExt cx="0" cy="0"/>
        </a:xfrm>
      </p:grpSpPr>
      <p:sp>
        <p:nvSpPr>
          <p:cNvPr id="349" name="Shape 34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50" name="Shape 35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3" name="Shape 353"/>
        <p:cNvGrpSpPr/>
        <p:nvPr/>
      </p:nvGrpSpPr>
      <p:grpSpPr>
        <a:xfrm>
          <a:off x="0" y="0"/>
          <a:ext cx="0" cy="0"/>
          <a:chOff x="0" y="0"/>
          <a:chExt cx="0" cy="0"/>
        </a:xfrm>
      </p:grpSpPr>
      <p:sp>
        <p:nvSpPr>
          <p:cNvPr id="354" name="Shape 3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55" name="Shape 35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9" name="Shape 359"/>
        <p:cNvGrpSpPr/>
        <p:nvPr/>
      </p:nvGrpSpPr>
      <p:grpSpPr>
        <a:xfrm>
          <a:off x="0" y="0"/>
          <a:ext cx="0" cy="0"/>
          <a:chOff x="0" y="0"/>
          <a:chExt cx="0" cy="0"/>
        </a:xfrm>
      </p:grpSpPr>
      <p:sp>
        <p:nvSpPr>
          <p:cNvPr id="360" name="Shape 36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61" name="Shape 361"/>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5" name="Shape 365"/>
        <p:cNvGrpSpPr/>
        <p:nvPr/>
      </p:nvGrpSpPr>
      <p:grpSpPr>
        <a:xfrm>
          <a:off x="0" y="0"/>
          <a:ext cx="0" cy="0"/>
          <a:chOff x="0" y="0"/>
          <a:chExt cx="0" cy="0"/>
        </a:xfrm>
      </p:grpSpPr>
      <p:sp>
        <p:nvSpPr>
          <p:cNvPr id="366" name="Shape 3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67" name="Shape 36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1" name="Shape 371"/>
        <p:cNvGrpSpPr/>
        <p:nvPr/>
      </p:nvGrpSpPr>
      <p:grpSpPr>
        <a:xfrm>
          <a:off x="0" y="0"/>
          <a:ext cx="0" cy="0"/>
          <a:chOff x="0" y="0"/>
          <a:chExt cx="0" cy="0"/>
        </a:xfrm>
      </p:grpSpPr>
      <p:sp>
        <p:nvSpPr>
          <p:cNvPr id="372" name="Shape 3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73" name="Shape 373"/>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8" name="Shape 378"/>
        <p:cNvGrpSpPr/>
        <p:nvPr/>
      </p:nvGrpSpPr>
      <p:grpSpPr>
        <a:xfrm>
          <a:off x="0" y="0"/>
          <a:ext cx="0" cy="0"/>
          <a:chOff x="0" y="0"/>
          <a:chExt cx="0" cy="0"/>
        </a:xfrm>
      </p:grpSpPr>
      <p:sp>
        <p:nvSpPr>
          <p:cNvPr id="379" name="Shape 3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80" name="Shape 38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3" name="Shape 383"/>
        <p:cNvGrpSpPr/>
        <p:nvPr/>
      </p:nvGrpSpPr>
      <p:grpSpPr>
        <a:xfrm>
          <a:off x="0" y="0"/>
          <a:ext cx="0" cy="0"/>
          <a:chOff x="0" y="0"/>
          <a:chExt cx="0" cy="0"/>
        </a:xfrm>
      </p:grpSpPr>
      <p:sp>
        <p:nvSpPr>
          <p:cNvPr id="384" name="Shape 38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85" name="Shape 38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9" name="Shape 389"/>
        <p:cNvGrpSpPr/>
        <p:nvPr/>
      </p:nvGrpSpPr>
      <p:grpSpPr>
        <a:xfrm>
          <a:off x="0" y="0"/>
          <a:ext cx="0" cy="0"/>
          <a:chOff x="0" y="0"/>
          <a:chExt cx="0" cy="0"/>
        </a:xfrm>
      </p:grpSpPr>
      <p:sp>
        <p:nvSpPr>
          <p:cNvPr id="390" name="Shape 39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91" name="Shape 391"/>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5" name="Shape 395"/>
        <p:cNvGrpSpPr/>
        <p:nvPr/>
      </p:nvGrpSpPr>
      <p:grpSpPr>
        <a:xfrm>
          <a:off x="0" y="0"/>
          <a:ext cx="0" cy="0"/>
          <a:chOff x="0" y="0"/>
          <a:chExt cx="0" cy="0"/>
        </a:xfrm>
      </p:grpSpPr>
      <p:sp>
        <p:nvSpPr>
          <p:cNvPr id="396" name="Shape 39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97" name="Shape 39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0" name="Shape 400"/>
        <p:cNvGrpSpPr/>
        <p:nvPr/>
      </p:nvGrpSpPr>
      <p:grpSpPr>
        <a:xfrm>
          <a:off x="0" y="0"/>
          <a:ext cx="0" cy="0"/>
          <a:chOff x="0" y="0"/>
          <a:chExt cx="0" cy="0"/>
        </a:xfrm>
      </p:grpSpPr>
      <p:sp>
        <p:nvSpPr>
          <p:cNvPr id="401" name="Shape 40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02" name="Shape 402"/>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8" name="Shape 78"/>
        <p:cNvGrpSpPr/>
        <p:nvPr/>
      </p:nvGrpSpPr>
      <p:grpSpPr>
        <a:xfrm>
          <a:off x="0" y="0"/>
          <a:ext cx="0" cy="0"/>
          <a:chOff x="0" y="0"/>
          <a:chExt cx="0" cy="0"/>
        </a:xfrm>
      </p:grpSpPr>
      <p:sp>
        <p:nvSpPr>
          <p:cNvPr id="79" name="Shape 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80" name="Shape 8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5" name="Shape 405"/>
        <p:cNvGrpSpPr/>
        <p:nvPr/>
      </p:nvGrpSpPr>
      <p:grpSpPr>
        <a:xfrm>
          <a:off x="0" y="0"/>
          <a:ext cx="0" cy="0"/>
          <a:chOff x="0" y="0"/>
          <a:chExt cx="0" cy="0"/>
        </a:xfrm>
      </p:grpSpPr>
      <p:sp>
        <p:nvSpPr>
          <p:cNvPr id="406" name="Shape 40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07" name="Shape 40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2" name="Shape 412"/>
        <p:cNvGrpSpPr/>
        <p:nvPr/>
      </p:nvGrpSpPr>
      <p:grpSpPr>
        <a:xfrm>
          <a:off x="0" y="0"/>
          <a:ext cx="0" cy="0"/>
          <a:chOff x="0" y="0"/>
          <a:chExt cx="0" cy="0"/>
        </a:xfrm>
      </p:grpSpPr>
      <p:sp>
        <p:nvSpPr>
          <p:cNvPr id="413" name="Shape 41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14" name="Shape 41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7" name="Shape 417"/>
        <p:cNvGrpSpPr/>
        <p:nvPr/>
      </p:nvGrpSpPr>
      <p:grpSpPr>
        <a:xfrm>
          <a:off x="0" y="0"/>
          <a:ext cx="0" cy="0"/>
          <a:chOff x="0" y="0"/>
          <a:chExt cx="0" cy="0"/>
        </a:xfrm>
      </p:grpSpPr>
      <p:sp>
        <p:nvSpPr>
          <p:cNvPr id="418" name="Shape 41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19" name="Shape 419"/>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3" name="Shape 83"/>
        <p:cNvGrpSpPr/>
        <p:nvPr/>
      </p:nvGrpSpPr>
      <p:grpSpPr>
        <a:xfrm>
          <a:off x="0" y="0"/>
          <a:ext cx="0" cy="0"/>
          <a:chOff x="0" y="0"/>
          <a:chExt cx="0" cy="0"/>
        </a:xfrm>
      </p:grpSpPr>
      <p:sp>
        <p:nvSpPr>
          <p:cNvPr id="84" name="Shape 8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85" name="Shape 8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8" name="Shape 88"/>
        <p:cNvGrpSpPr/>
        <p:nvPr/>
      </p:nvGrpSpPr>
      <p:grpSpPr>
        <a:xfrm>
          <a:off x="0" y="0"/>
          <a:ext cx="0" cy="0"/>
          <a:chOff x="0" y="0"/>
          <a:chExt cx="0" cy="0"/>
        </a:xfrm>
      </p:grpSpPr>
      <p:sp>
        <p:nvSpPr>
          <p:cNvPr id="89" name="Shape 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90" name="Shape 9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3" name="Shape 93"/>
        <p:cNvGrpSpPr/>
        <p:nvPr/>
      </p:nvGrpSpPr>
      <p:grpSpPr>
        <a:xfrm>
          <a:off x="0" y="0"/>
          <a:ext cx="0" cy="0"/>
          <a:chOff x="0" y="0"/>
          <a:chExt cx="0" cy="0"/>
        </a:xfrm>
      </p:grpSpPr>
      <p:sp>
        <p:nvSpPr>
          <p:cNvPr id="94" name="Shape 9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95" name="Shape 9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8" name="Shape 8"/>
        <p:cNvGrpSpPr/>
        <p:nvPr/>
      </p:nvGrpSpPr>
      <p:grpSpPr>
        <a:xfrm>
          <a:off x="0" y="0"/>
          <a:ext cx="0" cy="0"/>
          <a:chOff x="0" y="0"/>
          <a:chExt cx="0" cy="0"/>
        </a:xfrm>
      </p:grpSpPr>
      <p:sp>
        <p:nvSpPr>
          <p:cNvPr id="9" name="Shape 9"/>
          <p:cNvSpPr/>
          <p:nvPr/>
        </p:nvSpPr>
        <p:spPr>
          <a:xfrm>
            <a:off x="0" y="0"/>
            <a:ext cx="9144000" cy="5176499"/>
          </a:xfrm>
          <a:prstGeom prst="rect">
            <a:avLst/>
          </a:prstGeom>
          <a:gradFill>
            <a:gsLst>
              <a:gs pos="0">
                <a:srgbClr val="003171"/>
              </a:gs>
              <a:gs pos="100000">
                <a:srgbClr val="549FFF"/>
              </a:gs>
            </a:gsLst>
            <a:lin ang="7920000" scaled="0"/>
          </a:gradFill>
          <a:ln>
            <a:noFill/>
          </a:ln>
        </p:spPr>
        <p:txBody>
          <a:bodyPr anchorCtr="0" anchor="ctr" bIns="45700" lIns="91425" rIns="91425" tIns="45700">
            <a:noAutofit/>
          </a:bodyPr>
          <a:lstStyle/>
          <a:p>
            <a:pPr>
              <a:spcBef>
                <a:spcPts val="0"/>
              </a:spcBef>
              <a:buNone/>
            </a:pPr>
            <a:r>
              <a:t/>
            </a:r>
            <a:endParaRPr/>
          </a:p>
        </p:txBody>
      </p:sp>
      <p:sp>
        <p:nvSpPr>
          <p:cNvPr id="10" name="Shape 10"/>
          <p:cNvSpPr/>
          <p:nvPr/>
        </p:nvSpPr>
        <p:spPr>
          <a:xfrm flipH="1">
            <a:off x="-3832" y="12039"/>
            <a:ext cx="10925833" cy="5165065"/>
          </a:xfrm>
          <a:custGeom>
            <a:pathLst>
              <a:path extrusionOk="0" h="6863875" w="24279631">
                <a:moveTo>
                  <a:pt x="9291599" y="0"/>
                </a:moveTo>
                <a:lnTo>
                  <a:pt x="24279631" y="5875"/>
                </a:lnTo>
                <a:lnTo>
                  <a:pt x="24250422" y="6863875"/>
                </a:lnTo>
                <a:lnTo>
                  <a:pt x="8740466" y="6858000"/>
                </a:lnTo>
                <a:cubicBezTo>
                  <a:pt x="0" y="3062308"/>
                  <a:pt x="7449035" y="312298"/>
                  <a:pt x="9291599" y="0"/>
                </a:cubicBezTo>
                <a:close/>
              </a:path>
            </a:pathLst>
          </a:custGeom>
          <a:gradFill>
            <a:gsLst>
              <a:gs pos="0">
                <a:srgbClr val="549FFF">
                  <a:alpha val="40784"/>
                </a:srgbClr>
              </a:gs>
              <a:gs pos="41000">
                <a:srgbClr val="003171">
                  <a:alpha val="94901"/>
                </a:srgbClr>
              </a:gs>
              <a:gs pos="100000">
                <a:srgbClr val="003171">
                  <a:alpha val="94901"/>
                </a:srgbClr>
              </a:gs>
            </a:gsLst>
            <a:path path="circle">
              <a:fillToRect r="100%" t="100%"/>
            </a:path>
            <a:tileRect b="-100%" l="-100%"/>
          </a:gradFill>
          <a:ln>
            <a:noFill/>
          </a:ln>
        </p:spPr>
        <p:txBody>
          <a:bodyPr anchorCtr="0" anchor="ctr" bIns="45700" lIns="91425" rIns="91425" tIns="45700">
            <a:noAutofit/>
          </a:bodyPr>
          <a:lstStyle/>
          <a:p>
            <a:pPr>
              <a:spcBef>
                <a:spcPts val="0"/>
              </a:spcBef>
              <a:buNone/>
            </a:pPr>
            <a:r>
              <a:t/>
            </a:r>
            <a:endParaRPr/>
          </a:p>
        </p:txBody>
      </p:sp>
      <p:sp>
        <p:nvSpPr>
          <p:cNvPr id="11" name="Shape 11"/>
          <p:cNvSpPr/>
          <p:nvPr/>
        </p:nvSpPr>
        <p:spPr>
          <a:xfrm flipH="1">
            <a:off x="14659" y="660"/>
            <a:ext cx="10500940" cy="5165065"/>
          </a:xfrm>
          <a:custGeom>
            <a:pathLst>
              <a:path extrusionOk="0" h="6863875" w="24279631">
                <a:moveTo>
                  <a:pt x="9291599" y="0"/>
                </a:moveTo>
                <a:lnTo>
                  <a:pt x="24279631" y="5875"/>
                </a:lnTo>
                <a:lnTo>
                  <a:pt x="24250422" y="6863875"/>
                </a:lnTo>
                <a:lnTo>
                  <a:pt x="8740466" y="6858000"/>
                </a:lnTo>
                <a:cubicBezTo>
                  <a:pt x="0" y="3062308"/>
                  <a:pt x="7449035" y="312298"/>
                  <a:pt x="9291599" y="0"/>
                </a:cubicBezTo>
                <a:close/>
              </a:path>
            </a:pathLst>
          </a:custGeom>
          <a:gradFill>
            <a:gsLst>
              <a:gs pos="0">
                <a:srgbClr val="549FFF">
                  <a:alpha val="53725"/>
                </a:srgbClr>
              </a:gs>
              <a:gs pos="41000">
                <a:srgbClr val="003171">
                  <a:alpha val="53725"/>
                </a:srgbClr>
              </a:gs>
              <a:gs pos="100000">
                <a:srgbClr val="003171">
                  <a:alpha val="53725"/>
                </a:srgbClr>
              </a:gs>
            </a:gsLst>
            <a:path path="circle">
              <a:fillToRect r="100%" t="100%"/>
            </a:path>
            <a:tileRect b="-100%" l="-100%"/>
          </a:gradFill>
          <a:ln>
            <a:noFill/>
          </a:ln>
        </p:spPr>
        <p:txBody>
          <a:bodyPr anchorCtr="0" anchor="b" bIns="45700" lIns="91425" rIns="91425" tIns="45700">
            <a:noAutofit/>
          </a:bodyPr>
          <a:lstStyle/>
          <a:p>
            <a:pPr>
              <a:spcBef>
                <a:spcPts val="0"/>
              </a:spcBef>
              <a:buNone/>
            </a:pPr>
            <a:r>
              <a:t/>
            </a:r>
            <a:endParaRPr/>
          </a:p>
        </p:txBody>
      </p:sp>
      <p:sp>
        <p:nvSpPr>
          <p:cNvPr id="12" name="Shape 12"/>
          <p:cNvSpPr/>
          <p:nvPr/>
        </p:nvSpPr>
        <p:spPr>
          <a:xfrm>
            <a:off x="-846666" y="-661"/>
            <a:ext cx="2167466" cy="5176308"/>
          </a:xfrm>
          <a:custGeom>
            <a:pathLst>
              <a:path extrusionOk="0" h="6180667" w="2167467">
                <a:moveTo>
                  <a:pt x="939800" y="0"/>
                </a:moveTo>
                <a:lnTo>
                  <a:pt x="1905000" y="5881"/>
                </a:lnTo>
                <a:cubicBezTo>
                  <a:pt x="2167467" y="1035992"/>
                  <a:pt x="0" y="1848556"/>
                  <a:pt x="1896533" y="6180667"/>
                </a:cubicBezTo>
                <a:lnTo>
                  <a:pt x="939800" y="6180667"/>
                </a:lnTo>
                <a:lnTo>
                  <a:pt x="939800" y="0"/>
                </a:lnTo>
                <a:close/>
              </a:path>
            </a:pathLst>
          </a:custGeom>
          <a:gradFill>
            <a:gsLst>
              <a:gs pos="0">
                <a:srgbClr val="003171">
                  <a:alpha val="20784"/>
                </a:srgbClr>
              </a:gs>
              <a:gs pos="100000">
                <a:srgbClr val="65A8FF">
                  <a:alpha val="20784"/>
                </a:srgbClr>
              </a:gs>
            </a:gsLst>
            <a:lin ang="0" scaled="0"/>
          </a:gradFill>
          <a:ln>
            <a:noFill/>
          </a:ln>
        </p:spPr>
        <p:txBody>
          <a:bodyPr anchorCtr="0" anchor="ctr" bIns="45700" lIns="91425" rIns="91425" tIns="45700">
            <a:noAutofit/>
          </a:bodyPr>
          <a:lstStyle/>
          <a:p>
            <a:pPr>
              <a:spcBef>
                <a:spcPts val="0"/>
              </a:spcBef>
              <a:buNone/>
            </a:pPr>
            <a:r>
              <a:t/>
            </a:r>
            <a:endParaRPr/>
          </a:p>
        </p:txBody>
      </p:sp>
      <p:sp>
        <p:nvSpPr>
          <p:cNvPr id="13" name="Shape 13"/>
          <p:cNvSpPr/>
          <p:nvPr/>
        </p:nvSpPr>
        <p:spPr>
          <a:xfrm flipH="1" rot="10800000">
            <a:off x="-524933" y="131"/>
            <a:ext cx="1403434" cy="5176308"/>
          </a:xfrm>
          <a:custGeom>
            <a:pathLst>
              <a:path extrusionOk="0" h="6180667" w="2167467">
                <a:moveTo>
                  <a:pt x="939800" y="0"/>
                </a:moveTo>
                <a:lnTo>
                  <a:pt x="1905000" y="5881"/>
                </a:lnTo>
                <a:cubicBezTo>
                  <a:pt x="2167467" y="1035992"/>
                  <a:pt x="0" y="1848556"/>
                  <a:pt x="1896533" y="6180667"/>
                </a:cubicBezTo>
                <a:lnTo>
                  <a:pt x="939800" y="6180667"/>
                </a:lnTo>
                <a:lnTo>
                  <a:pt x="939800" y="0"/>
                </a:lnTo>
                <a:close/>
              </a:path>
            </a:pathLst>
          </a:custGeom>
          <a:gradFill>
            <a:gsLst>
              <a:gs pos="0">
                <a:srgbClr val="003171">
                  <a:alpha val="20784"/>
                </a:srgbClr>
              </a:gs>
              <a:gs pos="100000">
                <a:srgbClr val="65A8FF">
                  <a:alpha val="20784"/>
                </a:srgbClr>
              </a:gs>
            </a:gsLst>
            <a:lin ang="0" scaled="0"/>
          </a:gradFill>
          <a:ln>
            <a:noFill/>
          </a:ln>
        </p:spPr>
        <p:txBody>
          <a:bodyPr anchorCtr="0" anchor="ctr" bIns="45700" lIns="91425" rIns="91425" tIns="45700">
            <a:noAutofit/>
          </a:bodyPr>
          <a:lstStyle/>
          <a:p>
            <a:pPr>
              <a:spcBef>
                <a:spcPts val="0"/>
              </a:spcBef>
              <a:buNone/>
            </a:pPr>
            <a:r>
              <a:t/>
            </a:r>
            <a:endParaRPr/>
          </a:p>
        </p:txBody>
      </p:sp>
      <p:sp>
        <p:nvSpPr>
          <p:cNvPr id="14" name="Shape 14"/>
          <p:cNvSpPr txBox="1"/>
          <p:nvPr>
            <p:ph type="ctrTitle"/>
          </p:nvPr>
        </p:nvSpPr>
        <p:spPr>
          <a:xfrm>
            <a:off x="1082040" y="1242060"/>
            <a:ext cx="7050900" cy="1102500"/>
          </a:xfrm>
          <a:prstGeom prst="rect">
            <a:avLst/>
          </a:prstGeom>
        </p:spPr>
        <p:txBody>
          <a:bodyPr anchorCtr="0" anchor="b" bIns="91425" lIns="91425" rIns="91425" tIns="91425"/>
          <a:lstStyle>
            <a:lvl1pPr algn="r">
              <a:spcBef>
                <a:spcPts val="0"/>
              </a:spcBef>
              <a:buClr>
                <a:schemeClr val="lt1"/>
              </a:buClr>
              <a:buSzPct val="100000"/>
              <a:defRPr sz="4800">
                <a:solidFill>
                  <a:schemeClr val="lt1"/>
                </a:solidFill>
              </a:defRPr>
            </a:lvl1pPr>
            <a:lvl2pPr algn="r">
              <a:spcBef>
                <a:spcPts val="0"/>
              </a:spcBef>
              <a:buClr>
                <a:schemeClr val="lt1"/>
              </a:buClr>
              <a:buSzPct val="100000"/>
              <a:defRPr sz="4800">
                <a:solidFill>
                  <a:schemeClr val="lt1"/>
                </a:solidFill>
              </a:defRPr>
            </a:lvl2pPr>
            <a:lvl3pPr algn="r">
              <a:spcBef>
                <a:spcPts val="0"/>
              </a:spcBef>
              <a:buClr>
                <a:schemeClr val="lt1"/>
              </a:buClr>
              <a:buSzPct val="100000"/>
              <a:defRPr sz="4800">
                <a:solidFill>
                  <a:schemeClr val="lt1"/>
                </a:solidFill>
              </a:defRPr>
            </a:lvl3pPr>
            <a:lvl4pPr algn="r">
              <a:spcBef>
                <a:spcPts val="0"/>
              </a:spcBef>
              <a:buClr>
                <a:schemeClr val="lt1"/>
              </a:buClr>
              <a:buSzPct val="100000"/>
              <a:defRPr sz="4800">
                <a:solidFill>
                  <a:schemeClr val="lt1"/>
                </a:solidFill>
              </a:defRPr>
            </a:lvl4pPr>
            <a:lvl5pPr algn="r">
              <a:spcBef>
                <a:spcPts val="0"/>
              </a:spcBef>
              <a:buClr>
                <a:schemeClr val="lt1"/>
              </a:buClr>
              <a:buSzPct val="100000"/>
              <a:defRPr sz="4800">
                <a:solidFill>
                  <a:schemeClr val="lt1"/>
                </a:solidFill>
              </a:defRPr>
            </a:lvl5pPr>
            <a:lvl6pPr algn="r">
              <a:spcBef>
                <a:spcPts val="0"/>
              </a:spcBef>
              <a:buClr>
                <a:schemeClr val="lt1"/>
              </a:buClr>
              <a:buSzPct val="100000"/>
              <a:defRPr sz="4800">
                <a:solidFill>
                  <a:schemeClr val="lt1"/>
                </a:solidFill>
              </a:defRPr>
            </a:lvl6pPr>
            <a:lvl7pPr algn="r">
              <a:spcBef>
                <a:spcPts val="0"/>
              </a:spcBef>
              <a:buClr>
                <a:schemeClr val="lt1"/>
              </a:buClr>
              <a:buSzPct val="100000"/>
              <a:defRPr sz="4800">
                <a:solidFill>
                  <a:schemeClr val="lt1"/>
                </a:solidFill>
              </a:defRPr>
            </a:lvl7pPr>
            <a:lvl8pPr algn="r">
              <a:spcBef>
                <a:spcPts val="0"/>
              </a:spcBef>
              <a:buClr>
                <a:schemeClr val="lt1"/>
              </a:buClr>
              <a:buSzPct val="100000"/>
              <a:defRPr sz="4800">
                <a:solidFill>
                  <a:schemeClr val="lt1"/>
                </a:solidFill>
              </a:defRPr>
            </a:lvl8pPr>
            <a:lvl9pPr algn="r">
              <a:spcBef>
                <a:spcPts val="0"/>
              </a:spcBef>
              <a:buClr>
                <a:schemeClr val="lt1"/>
              </a:buClr>
              <a:buSzPct val="100000"/>
              <a:defRPr sz="4800">
                <a:solidFill>
                  <a:schemeClr val="lt1"/>
                </a:solidFill>
              </a:defRPr>
            </a:lvl9pPr>
          </a:lstStyle>
          <a:p/>
        </p:txBody>
      </p:sp>
      <p:sp>
        <p:nvSpPr>
          <p:cNvPr id="15" name="Shape 15"/>
          <p:cNvSpPr txBox="1"/>
          <p:nvPr>
            <p:ph idx="1" type="subTitle"/>
          </p:nvPr>
        </p:nvSpPr>
        <p:spPr>
          <a:xfrm>
            <a:off x="1082040" y="2423159"/>
            <a:ext cx="7035899" cy="694199"/>
          </a:xfrm>
          <a:prstGeom prst="rect">
            <a:avLst/>
          </a:prstGeom>
        </p:spPr>
        <p:txBody>
          <a:bodyPr anchorCtr="0" anchor="t" bIns="91425" lIns="91425" rIns="91425" tIns="91425"/>
          <a:lstStyle>
            <a:lvl1pPr algn="r">
              <a:spcBef>
                <a:spcPts val="0"/>
              </a:spcBef>
              <a:buClr>
                <a:schemeClr val="lt1"/>
              </a:buClr>
              <a:buSzPct val="100000"/>
              <a:buNone/>
              <a:defRPr sz="2400">
                <a:solidFill>
                  <a:schemeClr val="lt1"/>
                </a:solidFill>
              </a:defRPr>
            </a:lvl1pPr>
            <a:lvl2pPr algn="r">
              <a:spcBef>
                <a:spcPts val="0"/>
              </a:spcBef>
              <a:buClr>
                <a:schemeClr val="lt1"/>
              </a:buClr>
              <a:buSzPct val="100000"/>
              <a:buNone/>
              <a:defRPr sz="2400">
                <a:solidFill>
                  <a:schemeClr val="lt1"/>
                </a:solidFill>
              </a:defRPr>
            </a:lvl2pPr>
            <a:lvl3pPr algn="r">
              <a:spcBef>
                <a:spcPts val="0"/>
              </a:spcBef>
              <a:buClr>
                <a:schemeClr val="lt1"/>
              </a:buClr>
              <a:buNone/>
              <a:defRPr>
                <a:solidFill>
                  <a:schemeClr val="lt1"/>
                </a:solidFill>
              </a:defRPr>
            </a:lvl3pPr>
            <a:lvl4pPr algn="r">
              <a:spcBef>
                <a:spcPts val="0"/>
              </a:spcBef>
              <a:buClr>
                <a:schemeClr val="lt1"/>
              </a:buClr>
              <a:buSzPct val="100000"/>
              <a:buNone/>
              <a:defRPr sz="2400">
                <a:solidFill>
                  <a:schemeClr val="lt1"/>
                </a:solidFill>
              </a:defRPr>
            </a:lvl4pPr>
            <a:lvl5pPr algn="r">
              <a:spcBef>
                <a:spcPts val="0"/>
              </a:spcBef>
              <a:buClr>
                <a:schemeClr val="lt1"/>
              </a:buClr>
              <a:buSzPct val="100000"/>
              <a:buNone/>
              <a:defRPr sz="2400">
                <a:solidFill>
                  <a:schemeClr val="lt1"/>
                </a:solidFill>
              </a:defRPr>
            </a:lvl5pPr>
            <a:lvl6pPr algn="r">
              <a:spcBef>
                <a:spcPts val="0"/>
              </a:spcBef>
              <a:buClr>
                <a:schemeClr val="lt1"/>
              </a:buClr>
              <a:buSzPct val="100000"/>
              <a:buNone/>
              <a:defRPr sz="2400">
                <a:solidFill>
                  <a:schemeClr val="lt1"/>
                </a:solidFill>
              </a:defRPr>
            </a:lvl6pPr>
            <a:lvl7pPr algn="r">
              <a:spcBef>
                <a:spcPts val="0"/>
              </a:spcBef>
              <a:buClr>
                <a:schemeClr val="lt1"/>
              </a:buClr>
              <a:buSzPct val="100000"/>
              <a:buNone/>
              <a:defRPr sz="2400">
                <a:solidFill>
                  <a:schemeClr val="lt1"/>
                </a:solidFill>
              </a:defRPr>
            </a:lvl7pPr>
            <a:lvl8pPr algn="r">
              <a:spcBef>
                <a:spcPts val="0"/>
              </a:spcBef>
              <a:buClr>
                <a:schemeClr val="lt1"/>
              </a:buClr>
              <a:buSzPct val="100000"/>
              <a:buNone/>
              <a:defRPr sz="2400">
                <a:solidFill>
                  <a:schemeClr val="lt1"/>
                </a:solidFill>
              </a:defRPr>
            </a:lvl8pPr>
            <a:lvl9pPr algn="r">
              <a:spcBef>
                <a:spcPts val="0"/>
              </a:spcBef>
              <a:buClr>
                <a:schemeClr val="lt1"/>
              </a:buClr>
              <a:buSzPct val="100000"/>
              <a:buNone/>
              <a:defRPr sz="2400">
                <a:solidFill>
                  <a:schemeClr val="lt1"/>
                </a:solidFill>
              </a:defRPr>
            </a:lvl9pPr>
          </a:lstStyle>
          <a:p/>
        </p:txBody>
      </p:sp>
      <p:sp>
        <p:nvSpPr>
          <p:cNvPr id="16" name="Shape 16"/>
          <p:cNvSpPr txBox="1"/>
          <p:nvPr>
            <p:ph idx="12" type="sldNum"/>
          </p:nvPr>
        </p:nvSpPr>
        <p:spPr>
          <a:xfrm>
            <a:off x="8556791" y="4749850"/>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s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7" name="Shape 17"/>
        <p:cNvGrpSpPr/>
        <p:nvPr/>
      </p:nvGrpSpPr>
      <p:grpSpPr>
        <a:xfrm>
          <a:off x="0" y="0"/>
          <a:ext cx="0" cy="0"/>
          <a:chOff x="0" y="0"/>
          <a:chExt cx="0" cy="0"/>
        </a:xfrm>
      </p:grpSpPr>
      <p:sp>
        <p:nvSpPr>
          <p:cNvPr id="18" name="Shape 18"/>
          <p:cNvSpPr/>
          <p:nvPr/>
        </p:nvSpPr>
        <p:spPr>
          <a:xfrm flipH="1" rot="10800000">
            <a:off x="-348182" y="-16424"/>
            <a:ext cx="1723519" cy="5159924"/>
          </a:xfrm>
          <a:custGeom>
            <a:pathLst>
              <a:path extrusionOk="0" h="6879900" w="4476675">
                <a:moveTo>
                  <a:pt x="4476676" y="16025"/>
                </a:moveTo>
                <a:lnTo>
                  <a:pt x="879695" y="0"/>
                </a:lnTo>
                <a:cubicBezTo>
                  <a:pt x="886211" y="2293300"/>
                  <a:pt x="892726" y="4586600"/>
                  <a:pt x="899242" y="6879900"/>
                </a:cubicBezTo>
                <a:lnTo>
                  <a:pt x="3909760" y="6861462"/>
                </a:lnTo>
                <a:cubicBezTo>
                  <a:pt x="0" y="3547544"/>
                  <a:pt x="1695771" y="1824359"/>
                  <a:pt x="447667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r="100%" t="100%"/>
            </a:path>
            <a:tileRect b="-100%" l="-100%"/>
          </a:gradFill>
          <a:ln>
            <a:noFill/>
          </a:ln>
        </p:spPr>
        <p:txBody>
          <a:bodyPr anchorCtr="0" anchor="ctr" bIns="45700" lIns="91425" rIns="91425" tIns="45700">
            <a:noAutofit/>
          </a:bodyPr>
          <a:lstStyle/>
          <a:p>
            <a:pPr>
              <a:spcBef>
                <a:spcPts val="0"/>
              </a:spcBef>
              <a:buNone/>
            </a:pPr>
            <a:r>
              <a:t/>
            </a:r>
            <a:endParaRPr/>
          </a:p>
        </p:txBody>
      </p:sp>
      <p:sp>
        <p:nvSpPr>
          <p:cNvPr id="19" name="Shape 19"/>
          <p:cNvSpPr txBox="1"/>
          <p:nvPr>
            <p:ph idx="1" type="body"/>
          </p:nvPr>
        </p:nvSpPr>
        <p:spPr>
          <a:xfrm>
            <a:off x="457200" y="1244242"/>
            <a:ext cx="8229600" cy="3630300"/>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0" name="Shape 20"/>
          <p:cNvSpPr/>
          <p:nvPr/>
        </p:nvSpPr>
        <p:spPr>
          <a:xfrm flipH="1" rot="10800000">
            <a:off x="-1118653" y="774"/>
            <a:ext cx="3100650" cy="5142725"/>
          </a:xfrm>
          <a:custGeom>
            <a:pathLst>
              <a:path extrusionOk="0" h="6879900" w="8053639">
                <a:moveTo>
                  <a:pt x="4696126" y="16025"/>
                </a:moveTo>
                <a:lnTo>
                  <a:pt x="2920537" y="0"/>
                </a:lnTo>
                <a:cubicBezTo>
                  <a:pt x="2927053" y="2293300"/>
                  <a:pt x="2933568" y="4586600"/>
                  <a:pt x="2940084" y="6879900"/>
                </a:cubicBezTo>
                <a:lnTo>
                  <a:pt x="4085318" y="6861462"/>
                </a:lnTo>
                <a:cubicBezTo>
                  <a:pt x="8053639" y="4651267"/>
                  <a:pt x="0" y="3113439"/>
                  <a:pt x="469612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r="100%" t="100%"/>
            </a:path>
            <a:tileRect b="-100%" l="-100%"/>
          </a:gradFill>
          <a:ln>
            <a:noFill/>
          </a:ln>
        </p:spPr>
        <p:txBody>
          <a:bodyPr anchorCtr="0" anchor="ctr" bIns="45700" lIns="91425" rIns="91425" tIns="45700">
            <a:noAutofit/>
          </a:bodyPr>
          <a:lstStyle/>
          <a:p>
            <a:pPr>
              <a:spcBef>
                <a:spcPts val="0"/>
              </a:spcBef>
              <a:buNone/>
            </a:pPr>
            <a:r>
              <a:t/>
            </a:r>
            <a:endParaRPr/>
          </a:p>
        </p:txBody>
      </p:sp>
      <p:sp>
        <p:nvSpPr>
          <p:cNvPr id="21" name="Shape 21"/>
          <p:cNvSpPr/>
          <p:nvPr/>
        </p:nvSpPr>
        <p:spPr>
          <a:xfrm rot="10800000">
            <a:off x="8088846" y="-9550"/>
            <a:ext cx="1100667" cy="5153050"/>
          </a:xfrm>
          <a:custGeom>
            <a:pathLst>
              <a:path extrusionOk="0" h="6916846" w="1100668">
                <a:moveTo>
                  <a:pt x="0" y="11711"/>
                </a:moveTo>
                <a:lnTo>
                  <a:pt x="956734" y="0"/>
                </a:lnTo>
                <a:cubicBezTo>
                  <a:pt x="33869" y="3419922"/>
                  <a:pt x="220135" y="4504457"/>
                  <a:pt x="1100668" y="6916846"/>
                </a:cubicBezTo>
                <a:lnTo>
                  <a:pt x="0" y="6916846"/>
                </a:lnTo>
                <a:lnTo>
                  <a:pt x="0" y="11711"/>
                </a:lnTo>
                <a:close/>
              </a:path>
            </a:pathLst>
          </a:custGeom>
          <a:gradFill>
            <a:gsLst>
              <a:gs pos="0">
                <a:srgbClr val="003171"/>
              </a:gs>
              <a:gs pos="100000">
                <a:srgbClr val="65A8FF"/>
              </a:gs>
            </a:gsLst>
            <a:lin ang="5700000" scaled="0"/>
          </a:gradFill>
          <a:ln>
            <a:noFill/>
          </a:ln>
        </p:spPr>
        <p:txBody>
          <a:bodyPr anchorCtr="0" anchor="ctr" bIns="45700" lIns="91425" rIns="91425" tIns="45700">
            <a:noAutofit/>
          </a:bodyPr>
          <a:lstStyle/>
          <a:p>
            <a:pPr>
              <a:spcBef>
                <a:spcPts val="0"/>
              </a:spcBef>
              <a:buNone/>
            </a:pPr>
            <a:r>
              <a:t/>
            </a:r>
            <a:endParaRPr/>
          </a:p>
        </p:txBody>
      </p:sp>
      <p:sp>
        <p:nvSpPr>
          <p:cNvPr id="22" name="Shape 22"/>
          <p:cNvSpPr txBox="1"/>
          <p:nvPr>
            <p:ph type="title"/>
          </p:nvPr>
        </p:nvSpPr>
        <p:spPr>
          <a:xfrm>
            <a:off x="457200" y="205978"/>
            <a:ext cx="8229600" cy="994200"/>
          </a:xfrm>
          <a:prstGeom prst="rect">
            <a:avLst/>
          </a:prstGeom>
        </p:spPr>
        <p:txBody>
          <a:bodyPr anchorCtr="0" anchor="b"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3" name="Shape 23"/>
          <p:cNvSpPr txBox="1"/>
          <p:nvPr>
            <p:ph idx="12" type="sldNum"/>
          </p:nvPr>
        </p:nvSpPr>
        <p:spPr>
          <a:xfrm>
            <a:off x="8556791" y="4749850"/>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s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4" name="Shape 24"/>
        <p:cNvGrpSpPr/>
        <p:nvPr/>
      </p:nvGrpSpPr>
      <p:grpSpPr>
        <a:xfrm>
          <a:off x="0" y="0"/>
          <a:ext cx="0" cy="0"/>
          <a:chOff x="0" y="0"/>
          <a:chExt cx="0" cy="0"/>
        </a:xfrm>
      </p:grpSpPr>
      <p:sp>
        <p:nvSpPr>
          <p:cNvPr id="25" name="Shape 25"/>
          <p:cNvSpPr/>
          <p:nvPr/>
        </p:nvSpPr>
        <p:spPr>
          <a:xfrm flipH="1" rot="10800000">
            <a:off x="-348182" y="-16424"/>
            <a:ext cx="1723519" cy="5159924"/>
          </a:xfrm>
          <a:custGeom>
            <a:pathLst>
              <a:path extrusionOk="0" h="6879900" w="4476675">
                <a:moveTo>
                  <a:pt x="4476676" y="16025"/>
                </a:moveTo>
                <a:lnTo>
                  <a:pt x="879695" y="0"/>
                </a:lnTo>
                <a:cubicBezTo>
                  <a:pt x="886211" y="2293300"/>
                  <a:pt x="892726" y="4586600"/>
                  <a:pt x="899242" y="6879900"/>
                </a:cubicBezTo>
                <a:lnTo>
                  <a:pt x="3909760" y="6861462"/>
                </a:lnTo>
                <a:cubicBezTo>
                  <a:pt x="0" y="3547544"/>
                  <a:pt x="1695771" y="1824359"/>
                  <a:pt x="447667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r="100%" t="100%"/>
            </a:path>
            <a:tileRect b="-100%" l="-100%"/>
          </a:gradFill>
          <a:ln>
            <a:noFill/>
          </a:ln>
        </p:spPr>
        <p:txBody>
          <a:bodyPr anchorCtr="0" anchor="ctr" bIns="45700" lIns="91425" rIns="91425" tIns="45700">
            <a:noAutofit/>
          </a:bodyPr>
          <a:lstStyle/>
          <a:p>
            <a:pPr>
              <a:spcBef>
                <a:spcPts val="0"/>
              </a:spcBef>
              <a:buNone/>
            </a:pPr>
            <a:r>
              <a:t/>
            </a:r>
            <a:endParaRPr/>
          </a:p>
        </p:txBody>
      </p:sp>
      <p:sp>
        <p:nvSpPr>
          <p:cNvPr id="26" name="Shape 26"/>
          <p:cNvSpPr/>
          <p:nvPr/>
        </p:nvSpPr>
        <p:spPr>
          <a:xfrm flipH="1" rot="10800000">
            <a:off x="-1118653" y="774"/>
            <a:ext cx="3100650" cy="5142725"/>
          </a:xfrm>
          <a:custGeom>
            <a:pathLst>
              <a:path extrusionOk="0" h="6879900" w="8053639">
                <a:moveTo>
                  <a:pt x="4696126" y="16025"/>
                </a:moveTo>
                <a:lnTo>
                  <a:pt x="2920537" y="0"/>
                </a:lnTo>
                <a:cubicBezTo>
                  <a:pt x="2927053" y="2293300"/>
                  <a:pt x="2933568" y="4586600"/>
                  <a:pt x="2940084" y="6879900"/>
                </a:cubicBezTo>
                <a:lnTo>
                  <a:pt x="4085318" y="6861462"/>
                </a:lnTo>
                <a:cubicBezTo>
                  <a:pt x="8053639" y="4651267"/>
                  <a:pt x="0" y="3113439"/>
                  <a:pt x="469612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r="100%" t="100%"/>
            </a:path>
            <a:tileRect b="-100%" l="-100%"/>
          </a:gradFill>
          <a:ln>
            <a:noFill/>
          </a:ln>
        </p:spPr>
        <p:txBody>
          <a:bodyPr anchorCtr="0" anchor="ctr" bIns="45700" lIns="91425" rIns="91425" tIns="45700">
            <a:noAutofit/>
          </a:bodyPr>
          <a:lstStyle/>
          <a:p>
            <a:pPr>
              <a:spcBef>
                <a:spcPts val="0"/>
              </a:spcBef>
              <a:buNone/>
            </a:pPr>
            <a:r>
              <a:t/>
            </a:r>
            <a:endParaRPr/>
          </a:p>
        </p:txBody>
      </p:sp>
      <p:sp>
        <p:nvSpPr>
          <p:cNvPr id="27" name="Shape 27"/>
          <p:cNvSpPr/>
          <p:nvPr/>
        </p:nvSpPr>
        <p:spPr>
          <a:xfrm rot="10800000">
            <a:off x="8088846" y="-9550"/>
            <a:ext cx="1100667" cy="5153050"/>
          </a:xfrm>
          <a:custGeom>
            <a:pathLst>
              <a:path extrusionOk="0" h="6916846" w="1100668">
                <a:moveTo>
                  <a:pt x="0" y="11711"/>
                </a:moveTo>
                <a:lnTo>
                  <a:pt x="956734" y="0"/>
                </a:lnTo>
                <a:cubicBezTo>
                  <a:pt x="33869" y="3419922"/>
                  <a:pt x="220135" y="4504457"/>
                  <a:pt x="1100668" y="6916846"/>
                </a:cubicBezTo>
                <a:lnTo>
                  <a:pt x="0" y="6916846"/>
                </a:lnTo>
                <a:lnTo>
                  <a:pt x="0" y="11711"/>
                </a:lnTo>
                <a:close/>
              </a:path>
            </a:pathLst>
          </a:custGeom>
          <a:gradFill>
            <a:gsLst>
              <a:gs pos="0">
                <a:srgbClr val="003171"/>
              </a:gs>
              <a:gs pos="100000">
                <a:srgbClr val="65A8FF"/>
              </a:gs>
            </a:gsLst>
            <a:lin ang="5700000" scaled="0"/>
          </a:gradFill>
          <a:ln>
            <a:noFill/>
          </a:ln>
        </p:spPr>
        <p:txBody>
          <a:bodyPr anchorCtr="0" anchor="ctr" bIns="45700" lIns="91425" rIns="91425" tIns="45700">
            <a:noAutofit/>
          </a:bodyPr>
          <a:lstStyle/>
          <a:p>
            <a:pPr>
              <a:spcBef>
                <a:spcPts val="0"/>
              </a:spcBef>
              <a:buNone/>
            </a:pPr>
            <a:r>
              <a:t/>
            </a:r>
            <a:endParaRPr/>
          </a:p>
        </p:txBody>
      </p:sp>
      <p:sp>
        <p:nvSpPr>
          <p:cNvPr id="28" name="Shape 28"/>
          <p:cNvSpPr txBox="1"/>
          <p:nvPr>
            <p:ph type="title"/>
          </p:nvPr>
        </p:nvSpPr>
        <p:spPr>
          <a:xfrm>
            <a:off x="457200" y="205978"/>
            <a:ext cx="8229600" cy="994200"/>
          </a:xfrm>
          <a:prstGeom prst="rect">
            <a:avLst/>
          </a:prstGeom>
        </p:spPr>
        <p:txBody>
          <a:bodyPr anchorCtr="0" anchor="b"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9" name="Shape 29"/>
          <p:cNvSpPr txBox="1"/>
          <p:nvPr>
            <p:ph idx="1" type="body"/>
          </p:nvPr>
        </p:nvSpPr>
        <p:spPr>
          <a:xfrm>
            <a:off x="457200" y="1244242"/>
            <a:ext cx="4038599" cy="3630300"/>
          </a:xfrm>
          <a:prstGeom prst="rect">
            <a:avLst/>
          </a:prstGeom>
        </p:spPr>
        <p:txBody>
          <a:bodyPr anchorCtr="0" anchor="t" bIns="91425" lIns="91425" rIns="91425" tIns="91425"/>
          <a:lstStyle>
            <a:lvl1pPr>
              <a:spcBef>
                <a:spcPts val="0"/>
              </a:spcBef>
              <a:defRPr sz="2800"/>
            </a:lvl1pPr>
            <a:lvl2pPr>
              <a:spcBef>
                <a:spcPts val="0"/>
              </a:spcBef>
              <a:defRPr sz="2400"/>
            </a:lvl2pPr>
            <a:lvl3pPr>
              <a:spcBef>
                <a:spcPts val="0"/>
              </a:spcBef>
              <a:defRPr sz="2000"/>
            </a:lvl3pPr>
            <a:lvl4pPr>
              <a:spcBef>
                <a:spcPts val="0"/>
              </a:spcBef>
              <a:defRPr sz="1800"/>
            </a:lvl4pPr>
            <a:lvl5pPr>
              <a:spcBef>
                <a:spcPts val="0"/>
              </a:spcBef>
              <a:defRPr sz="1800"/>
            </a:lvl5pPr>
            <a:lvl6pPr>
              <a:spcBef>
                <a:spcPts val="0"/>
              </a:spcBef>
              <a:defRPr sz="1800"/>
            </a:lvl6pPr>
            <a:lvl7pPr>
              <a:spcBef>
                <a:spcPts val="0"/>
              </a:spcBef>
              <a:defRPr sz="1800"/>
            </a:lvl7pPr>
            <a:lvl8pPr>
              <a:spcBef>
                <a:spcPts val="0"/>
              </a:spcBef>
              <a:defRPr sz="1800"/>
            </a:lvl8pPr>
            <a:lvl9pPr>
              <a:spcBef>
                <a:spcPts val="0"/>
              </a:spcBef>
              <a:defRPr sz="1800"/>
            </a:lvl9pPr>
          </a:lstStyle>
          <a:p/>
        </p:txBody>
      </p:sp>
      <p:sp>
        <p:nvSpPr>
          <p:cNvPr id="30" name="Shape 30"/>
          <p:cNvSpPr txBox="1"/>
          <p:nvPr>
            <p:ph idx="2" type="body"/>
          </p:nvPr>
        </p:nvSpPr>
        <p:spPr>
          <a:xfrm>
            <a:off x="4648200" y="1244242"/>
            <a:ext cx="4038599" cy="3630300"/>
          </a:xfrm>
          <a:prstGeom prst="rect">
            <a:avLst/>
          </a:prstGeom>
        </p:spPr>
        <p:txBody>
          <a:bodyPr anchorCtr="0" anchor="t" bIns="91425" lIns="91425" rIns="91425" tIns="91425"/>
          <a:lstStyle>
            <a:lvl1pPr>
              <a:spcBef>
                <a:spcPts val="0"/>
              </a:spcBef>
              <a:defRPr sz="2800"/>
            </a:lvl1pPr>
            <a:lvl2pPr>
              <a:spcBef>
                <a:spcPts val="0"/>
              </a:spcBef>
              <a:defRPr sz="2400"/>
            </a:lvl2pPr>
            <a:lvl3pPr>
              <a:spcBef>
                <a:spcPts val="0"/>
              </a:spcBef>
              <a:defRPr sz="2000"/>
            </a:lvl3pPr>
            <a:lvl4pPr>
              <a:spcBef>
                <a:spcPts val="0"/>
              </a:spcBef>
              <a:defRPr sz="1800"/>
            </a:lvl4pPr>
            <a:lvl5pPr>
              <a:spcBef>
                <a:spcPts val="0"/>
              </a:spcBef>
              <a:defRPr sz="1800"/>
            </a:lvl5pPr>
            <a:lvl6pPr>
              <a:spcBef>
                <a:spcPts val="0"/>
              </a:spcBef>
              <a:defRPr sz="1800"/>
            </a:lvl6pPr>
            <a:lvl7pPr>
              <a:spcBef>
                <a:spcPts val="0"/>
              </a:spcBef>
              <a:defRPr sz="1800"/>
            </a:lvl7pPr>
            <a:lvl8pPr>
              <a:spcBef>
                <a:spcPts val="0"/>
              </a:spcBef>
              <a:defRPr sz="1800"/>
            </a:lvl8pPr>
            <a:lvl9pPr>
              <a:spcBef>
                <a:spcPts val="0"/>
              </a:spcBef>
              <a:defRPr sz="1800"/>
            </a:lvl9pPr>
          </a:lstStyle>
          <a:p/>
        </p:txBody>
      </p:sp>
      <p:sp>
        <p:nvSpPr>
          <p:cNvPr id="31" name="Shape 31"/>
          <p:cNvSpPr txBox="1"/>
          <p:nvPr>
            <p:ph idx="12" type="sldNum"/>
          </p:nvPr>
        </p:nvSpPr>
        <p:spPr>
          <a:xfrm>
            <a:off x="8556791" y="4749850"/>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sr"/>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32" name="Shape 32"/>
        <p:cNvGrpSpPr/>
        <p:nvPr/>
      </p:nvGrpSpPr>
      <p:grpSpPr>
        <a:xfrm>
          <a:off x="0" y="0"/>
          <a:ext cx="0" cy="0"/>
          <a:chOff x="0" y="0"/>
          <a:chExt cx="0" cy="0"/>
        </a:xfrm>
      </p:grpSpPr>
      <p:sp>
        <p:nvSpPr>
          <p:cNvPr id="33" name="Shape 33"/>
          <p:cNvSpPr/>
          <p:nvPr/>
        </p:nvSpPr>
        <p:spPr>
          <a:xfrm flipH="1" rot="10800000">
            <a:off x="-348182" y="-16424"/>
            <a:ext cx="1723519" cy="5159924"/>
          </a:xfrm>
          <a:custGeom>
            <a:pathLst>
              <a:path extrusionOk="0" h="6879900" w="4476675">
                <a:moveTo>
                  <a:pt x="4476676" y="16025"/>
                </a:moveTo>
                <a:lnTo>
                  <a:pt x="879695" y="0"/>
                </a:lnTo>
                <a:cubicBezTo>
                  <a:pt x="886211" y="2293300"/>
                  <a:pt x="892726" y="4586600"/>
                  <a:pt x="899242" y="6879900"/>
                </a:cubicBezTo>
                <a:lnTo>
                  <a:pt x="3909760" y="6861462"/>
                </a:lnTo>
                <a:cubicBezTo>
                  <a:pt x="0" y="3547544"/>
                  <a:pt x="1695771" y="1824359"/>
                  <a:pt x="447667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r="100%" t="100%"/>
            </a:path>
            <a:tileRect b="-100%" l="-100%"/>
          </a:gradFill>
          <a:ln>
            <a:noFill/>
          </a:ln>
        </p:spPr>
        <p:txBody>
          <a:bodyPr anchorCtr="0" anchor="ctr" bIns="45700" lIns="91425" rIns="91425" tIns="45700">
            <a:noAutofit/>
          </a:bodyPr>
          <a:lstStyle/>
          <a:p>
            <a:pPr>
              <a:spcBef>
                <a:spcPts val="0"/>
              </a:spcBef>
              <a:buNone/>
            </a:pPr>
            <a:r>
              <a:t/>
            </a:r>
            <a:endParaRPr/>
          </a:p>
        </p:txBody>
      </p:sp>
      <p:sp>
        <p:nvSpPr>
          <p:cNvPr id="34" name="Shape 34"/>
          <p:cNvSpPr/>
          <p:nvPr/>
        </p:nvSpPr>
        <p:spPr>
          <a:xfrm flipH="1" rot="10800000">
            <a:off x="-1118653" y="774"/>
            <a:ext cx="3100650" cy="5142725"/>
          </a:xfrm>
          <a:custGeom>
            <a:pathLst>
              <a:path extrusionOk="0" h="6879900" w="8053639">
                <a:moveTo>
                  <a:pt x="4696126" y="16025"/>
                </a:moveTo>
                <a:lnTo>
                  <a:pt x="2920537" y="0"/>
                </a:lnTo>
                <a:cubicBezTo>
                  <a:pt x="2927053" y="2293300"/>
                  <a:pt x="2933568" y="4586600"/>
                  <a:pt x="2940084" y="6879900"/>
                </a:cubicBezTo>
                <a:lnTo>
                  <a:pt x="4085318" y="6861462"/>
                </a:lnTo>
                <a:cubicBezTo>
                  <a:pt x="8053639" y="4651267"/>
                  <a:pt x="0" y="3113439"/>
                  <a:pt x="469612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r="100%" t="100%"/>
            </a:path>
            <a:tileRect b="-100%" l="-100%"/>
          </a:gradFill>
          <a:ln>
            <a:noFill/>
          </a:ln>
        </p:spPr>
        <p:txBody>
          <a:bodyPr anchorCtr="0" anchor="ctr" bIns="45700" lIns="91425" rIns="91425" tIns="45700">
            <a:noAutofit/>
          </a:bodyPr>
          <a:lstStyle/>
          <a:p>
            <a:pPr>
              <a:spcBef>
                <a:spcPts val="0"/>
              </a:spcBef>
              <a:buNone/>
            </a:pPr>
            <a:r>
              <a:t/>
            </a:r>
            <a:endParaRPr/>
          </a:p>
        </p:txBody>
      </p:sp>
      <p:sp>
        <p:nvSpPr>
          <p:cNvPr id="35" name="Shape 35"/>
          <p:cNvSpPr/>
          <p:nvPr/>
        </p:nvSpPr>
        <p:spPr>
          <a:xfrm rot="10800000">
            <a:off x="8088846" y="-9550"/>
            <a:ext cx="1100667" cy="5153050"/>
          </a:xfrm>
          <a:custGeom>
            <a:pathLst>
              <a:path extrusionOk="0" h="6916846" w="1100668">
                <a:moveTo>
                  <a:pt x="0" y="11711"/>
                </a:moveTo>
                <a:lnTo>
                  <a:pt x="956734" y="0"/>
                </a:lnTo>
                <a:cubicBezTo>
                  <a:pt x="33869" y="3419922"/>
                  <a:pt x="220135" y="4504457"/>
                  <a:pt x="1100668" y="6916846"/>
                </a:cubicBezTo>
                <a:lnTo>
                  <a:pt x="0" y="6916846"/>
                </a:lnTo>
                <a:lnTo>
                  <a:pt x="0" y="11711"/>
                </a:lnTo>
                <a:close/>
              </a:path>
            </a:pathLst>
          </a:custGeom>
          <a:gradFill>
            <a:gsLst>
              <a:gs pos="0">
                <a:srgbClr val="003171"/>
              </a:gs>
              <a:gs pos="100000">
                <a:srgbClr val="65A8FF"/>
              </a:gs>
            </a:gsLst>
            <a:lin ang="5700000" scaled="0"/>
          </a:gradFill>
          <a:ln>
            <a:noFill/>
          </a:ln>
        </p:spPr>
        <p:txBody>
          <a:bodyPr anchorCtr="0" anchor="ctr" bIns="45700" lIns="91425" rIns="91425" tIns="45700">
            <a:noAutofit/>
          </a:bodyPr>
          <a:lstStyle/>
          <a:p>
            <a:pPr>
              <a:spcBef>
                <a:spcPts val="0"/>
              </a:spcBef>
              <a:buNone/>
            </a:pPr>
            <a:r>
              <a:t/>
            </a:r>
            <a:endParaRPr/>
          </a:p>
        </p:txBody>
      </p:sp>
      <p:sp>
        <p:nvSpPr>
          <p:cNvPr id="36" name="Shape 36"/>
          <p:cNvSpPr txBox="1"/>
          <p:nvPr>
            <p:ph type="title"/>
          </p:nvPr>
        </p:nvSpPr>
        <p:spPr>
          <a:xfrm>
            <a:off x="457200" y="205978"/>
            <a:ext cx="8229600" cy="994200"/>
          </a:xfrm>
          <a:prstGeom prst="rect">
            <a:avLst/>
          </a:prstGeom>
        </p:spPr>
        <p:txBody>
          <a:bodyPr anchorCtr="0" anchor="b"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37" name="Shape 37"/>
          <p:cNvSpPr txBox="1"/>
          <p:nvPr>
            <p:ph idx="12" type="sldNum"/>
          </p:nvPr>
        </p:nvSpPr>
        <p:spPr>
          <a:xfrm>
            <a:off x="8556791" y="4749850"/>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sr"/>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38" name="Shape 38"/>
        <p:cNvGrpSpPr/>
        <p:nvPr/>
      </p:nvGrpSpPr>
      <p:grpSpPr>
        <a:xfrm>
          <a:off x="0" y="0"/>
          <a:ext cx="0" cy="0"/>
          <a:chOff x="0" y="0"/>
          <a:chExt cx="0" cy="0"/>
        </a:xfrm>
      </p:grpSpPr>
      <p:grpSp>
        <p:nvGrpSpPr>
          <p:cNvPr id="39" name="Shape 39"/>
          <p:cNvGrpSpPr/>
          <p:nvPr/>
        </p:nvGrpSpPr>
        <p:grpSpPr>
          <a:xfrm>
            <a:off x="-6264" y="3700039"/>
            <a:ext cx="9150267" cy="2325488"/>
            <a:chOff x="-6264" y="4933386"/>
            <a:chExt cx="9150267" cy="3100650"/>
          </a:xfrm>
        </p:grpSpPr>
        <p:sp>
          <p:nvSpPr>
            <p:cNvPr id="40" name="Shape 40"/>
            <p:cNvSpPr/>
            <p:nvPr/>
          </p:nvSpPr>
          <p:spPr>
            <a:xfrm>
              <a:off x="-7" y="5537200"/>
              <a:ext cx="9144008" cy="1574769"/>
            </a:xfrm>
            <a:custGeom>
              <a:pathLst>
                <a:path extrusionOk="0" h="1257301" w="9144009">
                  <a:moveTo>
                    <a:pt x="5" y="266700"/>
                  </a:moveTo>
                  <a:cubicBezTo>
                    <a:pt x="8115305" y="1257301"/>
                    <a:pt x="7620009" y="0"/>
                    <a:pt x="9144009" y="186267"/>
                  </a:cubicBezTo>
                  <a:cubicBezTo>
                    <a:pt x="9144008" y="441678"/>
                    <a:pt x="9143998" y="818763"/>
                    <a:pt x="9143997" y="1074174"/>
                  </a:cubicBezTo>
                  <a:lnTo>
                    <a:pt x="0" y="1086874"/>
                  </a:lnTo>
                  <a:cubicBezTo>
                    <a:pt x="0" y="854041"/>
                    <a:pt x="5" y="499533"/>
                    <a:pt x="5" y="266700"/>
                  </a:cubicBezTo>
                  <a:close/>
                </a:path>
              </a:pathLst>
            </a:custGeom>
            <a:gradFill>
              <a:gsLst>
                <a:gs pos="0">
                  <a:srgbClr val="549FFF"/>
                </a:gs>
                <a:gs pos="100000">
                  <a:srgbClr val="003171">
                    <a:alpha val="51764"/>
                  </a:srgbClr>
                </a:gs>
              </a:gsLst>
              <a:path path="circle">
                <a:fillToRect b="50%" l="50%" r="50%" t="50%"/>
              </a:path>
              <a:tileRect/>
            </a:gradFill>
            <a:ln>
              <a:noFill/>
            </a:ln>
          </p:spPr>
          <p:txBody>
            <a:bodyPr anchorCtr="0" anchor="ctr" bIns="45700" lIns="91425" rIns="91425" tIns="45700">
              <a:noAutofit/>
            </a:bodyPr>
            <a:lstStyle/>
            <a:p>
              <a:pPr>
                <a:spcBef>
                  <a:spcPts val="0"/>
                </a:spcBef>
                <a:buNone/>
              </a:pPr>
              <a:r>
                <a:t/>
              </a:r>
              <a:endParaRPr/>
            </a:p>
          </p:txBody>
        </p:sp>
        <p:sp>
          <p:nvSpPr>
            <p:cNvPr id="41" name="Shape 41"/>
            <p:cNvSpPr/>
            <p:nvPr/>
          </p:nvSpPr>
          <p:spPr>
            <a:xfrm flipH="1" rot="5400000">
              <a:off x="3018543" y="1908578"/>
              <a:ext cx="3100650" cy="9150266"/>
            </a:xfrm>
            <a:custGeom>
              <a:pathLst>
                <a:path extrusionOk="0" h="6879900" w="8053639">
                  <a:moveTo>
                    <a:pt x="4696126" y="16025"/>
                  </a:moveTo>
                  <a:lnTo>
                    <a:pt x="2920537" y="0"/>
                  </a:lnTo>
                  <a:cubicBezTo>
                    <a:pt x="2927053" y="2293300"/>
                    <a:pt x="2933568" y="4586600"/>
                    <a:pt x="2940084" y="6879900"/>
                  </a:cubicBezTo>
                  <a:lnTo>
                    <a:pt x="4085318" y="6861462"/>
                  </a:lnTo>
                  <a:cubicBezTo>
                    <a:pt x="8053639" y="4651267"/>
                    <a:pt x="0" y="3113439"/>
                    <a:pt x="4696126" y="16025"/>
                  </a:cubicBezTo>
                  <a:close/>
                </a:path>
              </a:pathLst>
            </a:custGeom>
            <a:gradFill>
              <a:gsLst>
                <a:gs pos="0">
                  <a:srgbClr val="549FFF">
                    <a:alpha val="78823"/>
                  </a:srgbClr>
                </a:gs>
                <a:gs pos="41000">
                  <a:srgbClr val="003171">
                    <a:alpha val="78823"/>
                  </a:srgbClr>
                </a:gs>
                <a:gs pos="100000">
                  <a:srgbClr val="003171">
                    <a:alpha val="78823"/>
                  </a:srgbClr>
                </a:gs>
              </a:gsLst>
              <a:path path="circle">
                <a:fillToRect r="100%" t="100%"/>
              </a:path>
              <a:tileRect b="-100%" l="-100%"/>
            </a:gradFill>
            <a:ln>
              <a:noFill/>
            </a:ln>
          </p:spPr>
          <p:txBody>
            <a:bodyPr anchorCtr="0" anchor="ctr" bIns="45700" lIns="91425" rIns="91425" tIns="45700">
              <a:noAutofit/>
            </a:bodyPr>
            <a:lstStyle/>
            <a:p>
              <a:pPr>
                <a:spcBef>
                  <a:spcPts val="0"/>
                </a:spcBef>
                <a:buNone/>
              </a:pPr>
              <a:r>
                <a:t/>
              </a:r>
              <a:endParaRPr/>
            </a:p>
          </p:txBody>
        </p:sp>
        <p:sp>
          <p:nvSpPr>
            <p:cNvPr id="42" name="Shape 42"/>
            <p:cNvSpPr/>
            <p:nvPr/>
          </p:nvSpPr>
          <p:spPr>
            <a:xfrm>
              <a:off x="-7" y="5740400"/>
              <a:ext cx="9144010" cy="1574769"/>
            </a:xfrm>
            <a:custGeom>
              <a:pathLst>
                <a:path extrusionOk="0" h="1257301" w="9144011">
                  <a:moveTo>
                    <a:pt x="7" y="266700"/>
                  </a:moveTo>
                  <a:cubicBezTo>
                    <a:pt x="8115307" y="1257301"/>
                    <a:pt x="7620011" y="0"/>
                    <a:pt x="9144011" y="186267"/>
                  </a:cubicBezTo>
                  <a:lnTo>
                    <a:pt x="9144011" y="921775"/>
                  </a:lnTo>
                  <a:lnTo>
                    <a:pt x="0" y="931914"/>
                  </a:lnTo>
                  <a:cubicBezTo>
                    <a:pt x="0" y="699081"/>
                    <a:pt x="7" y="499533"/>
                    <a:pt x="7" y="266700"/>
                  </a:cubicBezTo>
                  <a:close/>
                </a:path>
              </a:pathLst>
            </a:custGeom>
            <a:gradFill>
              <a:gsLst>
                <a:gs pos="0">
                  <a:srgbClr val="549FFF">
                    <a:alpha val="81960"/>
                  </a:srgbClr>
                </a:gs>
                <a:gs pos="100000">
                  <a:srgbClr val="003171">
                    <a:alpha val="81960"/>
                  </a:srgbClr>
                </a:gs>
              </a:gsLst>
              <a:path path="circle">
                <a:fillToRect b="50%" l="50%" r="50%" t="50%"/>
              </a:path>
              <a:tileRect/>
            </a:gradFill>
            <a:ln>
              <a:noFill/>
            </a:ln>
          </p:spPr>
          <p:txBody>
            <a:bodyPr anchorCtr="0" anchor="ctr" bIns="45700" lIns="91425" rIns="91425" tIns="45700">
              <a:noAutofit/>
            </a:bodyPr>
            <a:lstStyle/>
            <a:p>
              <a:pPr>
                <a:spcBef>
                  <a:spcPts val="0"/>
                </a:spcBef>
                <a:buNone/>
              </a:pPr>
              <a:r>
                <a:t/>
              </a:r>
              <a:endParaRPr/>
            </a:p>
          </p:txBody>
        </p:sp>
      </p:grpSp>
      <p:sp>
        <p:nvSpPr>
          <p:cNvPr id="43" name="Shape 43"/>
          <p:cNvSpPr txBox="1"/>
          <p:nvPr>
            <p:ph idx="1" type="body"/>
          </p:nvPr>
        </p:nvSpPr>
        <p:spPr>
          <a:xfrm>
            <a:off x="1792288" y="4025503"/>
            <a:ext cx="5486399" cy="603599"/>
          </a:xfrm>
          <a:prstGeom prst="rect">
            <a:avLst/>
          </a:prstGeom>
        </p:spPr>
        <p:txBody>
          <a:bodyPr anchorCtr="0" anchor="ctr" bIns="91425" lIns="91425" rIns="91425" tIns="91425"/>
          <a:lstStyle>
            <a:lvl1pPr algn="ctr">
              <a:spcBef>
                <a:spcPts val="0"/>
              </a:spcBef>
              <a:buSzPct val="100000"/>
              <a:buNone/>
              <a:defRPr sz="2400"/>
            </a:lvl1pPr>
          </a:lstStyle>
          <a:p/>
        </p:txBody>
      </p:sp>
      <p:sp>
        <p:nvSpPr>
          <p:cNvPr id="44" name="Shape 44"/>
          <p:cNvSpPr txBox="1"/>
          <p:nvPr>
            <p:ph idx="12" type="sldNum"/>
          </p:nvPr>
        </p:nvSpPr>
        <p:spPr>
          <a:xfrm>
            <a:off x="8556791" y="4749850"/>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sr"/>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45" name="Shape 45"/>
        <p:cNvGrpSpPr/>
        <p:nvPr/>
      </p:nvGrpSpPr>
      <p:grpSpPr>
        <a:xfrm>
          <a:off x="0" y="0"/>
          <a:ext cx="0" cy="0"/>
          <a:chOff x="0" y="0"/>
          <a:chExt cx="0" cy="0"/>
        </a:xfrm>
      </p:grpSpPr>
      <p:sp>
        <p:nvSpPr>
          <p:cNvPr id="46" name="Shape 46"/>
          <p:cNvSpPr txBox="1"/>
          <p:nvPr>
            <p:ph idx="12" type="sldNum"/>
          </p:nvPr>
        </p:nvSpPr>
        <p:spPr>
          <a:xfrm>
            <a:off x="8556791" y="4749850"/>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sr"/>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gradFill>
          <a:gsLst>
            <a:gs pos="0">
              <a:schemeClr val="lt2"/>
            </a:gs>
            <a:gs pos="100000">
              <a:schemeClr val="accent1"/>
            </a:gs>
          </a:gsLst>
          <a:path path="circle">
            <a:fillToRect b="50%" l="50%" r="50%" t="50%"/>
          </a:path>
          <a:tileRect/>
        </a:gradFill>
      </p:bgPr>
    </p:bg>
    <p:spTree>
      <p:nvGrpSpPr>
        <p:cNvPr id="4" name="Shape 4"/>
        <p:cNvGrpSpPr/>
        <p:nvPr/>
      </p:nvGrpSpPr>
      <p:grpSpPr>
        <a:xfrm>
          <a:off x="0" y="0"/>
          <a:ext cx="0" cy="0"/>
          <a:chOff x="0" y="0"/>
          <a:chExt cx="0" cy="0"/>
        </a:xfrm>
      </p:grpSpPr>
      <p:sp>
        <p:nvSpPr>
          <p:cNvPr id="5" name="Shape 5"/>
          <p:cNvSpPr txBox="1"/>
          <p:nvPr>
            <p:ph type="title"/>
          </p:nvPr>
        </p:nvSpPr>
        <p:spPr>
          <a:xfrm>
            <a:off x="457200" y="205978"/>
            <a:ext cx="8229600" cy="994200"/>
          </a:xfrm>
          <a:prstGeom prst="rect">
            <a:avLst/>
          </a:prstGeom>
          <a:noFill/>
          <a:ln>
            <a:noFill/>
          </a:ln>
        </p:spPr>
        <p:txBody>
          <a:bodyPr anchorCtr="0" anchor="b" bIns="91425" lIns="91425" rIns="91425" tIns="91425"/>
          <a:lstStyle>
            <a:lvl1pPr>
              <a:spcBef>
                <a:spcPts val="0"/>
              </a:spcBef>
              <a:buClr>
                <a:srgbClr val="00387E"/>
              </a:buClr>
              <a:buSzPct val="100000"/>
              <a:buFont typeface="Trebuchet MS"/>
              <a:buNone/>
              <a:defRPr b="1" sz="4000">
                <a:solidFill>
                  <a:srgbClr val="00387E"/>
                </a:solidFill>
                <a:latin typeface="Trebuchet MS"/>
                <a:ea typeface="Trebuchet MS"/>
                <a:cs typeface="Trebuchet MS"/>
                <a:sym typeface="Trebuchet MS"/>
              </a:defRPr>
            </a:lvl1pPr>
            <a:lvl2pPr>
              <a:spcBef>
                <a:spcPts val="0"/>
              </a:spcBef>
              <a:buClr>
                <a:srgbClr val="00387E"/>
              </a:buClr>
              <a:buSzPct val="100000"/>
              <a:buFont typeface="Trebuchet MS"/>
              <a:buNone/>
              <a:defRPr b="1" sz="4000">
                <a:solidFill>
                  <a:srgbClr val="00387E"/>
                </a:solidFill>
                <a:latin typeface="Trebuchet MS"/>
                <a:ea typeface="Trebuchet MS"/>
                <a:cs typeface="Trebuchet MS"/>
                <a:sym typeface="Trebuchet MS"/>
              </a:defRPr>
            </a:lvl2pPr>
            <a:lvl3pPr>
              <a:spcBef>
                <a:spcPts val="0"/>
              </a:spcBef>
              <a:buClr>
                <a:srgbClr val="00387E"/>
              </a:buClr>
              <a:buSzPct val="100000"/>
              <a:buFont typeface="Trebuchet MS"/>
              <a:buNone/>
              <a:defRPr b="1" sz="4000">
                <a:solidFill>
                  <a:srgbClr val="00387E"/>
                </a:solidFill>
                <a:latin typeface="Trebuchet MS"/>
                <a:ea typeface="Trebuchet MS"/>
                <a:cs typeface="Trebuchet MS"/>
                <a:sym typeface="Trebuchet MS"/>
              </a:defRPr>
            </a:lvl3pPr>
            <a:lvl4pPr>
              <a:spcBef>
                <a:spcPts val="0"/>
              </a:spcBef>
              <a:buClr>
                <a:srgbClr val="00387E"/>
              </a:buClr>
              <a:buSzPct val="100000"/>
              <a:buFont typeface="Trebuchet MS"/>
              <a:buNone/>
              <a:defRPr b="1" sz="4000">
                <a:solidFill>
                  <a:srgbClr val="00387E"/>
                </a:solidFill>
                <a:latin typeface="Trebuchet MS"/>
                <a:ea typeface="Trebuchet MS"/>
                <a:cs typeface="Trebuchet MS"/>
                <a:sym typeface="Trebuchet MS"/>
              </a:defRPr>
            </a:lvl4pPr>
            <a:lvl5pPr>
              <a:spcBef>
                <a:spcPts val="0"/>
              </a:spcBef>
              <a:buClr>
                <a:srgbClr val="00387E"/>
              </a:buClr>
              <a:buSzPct val="100000"/>
              <a:buFont typeface="Trebuchet MS"/>
              <a:buNone/>
              <a:defRPr b="1" sz="4000">
                <a:solidFill>
                  <a:srgbClr val="00387E"/>
                </a:solidFill>
                <a:latin typeface="Trebuchet MS"/>
                <a:ea typeface="Trebuchet MS"/>
                <a:cs typeface="Trebuchet MS"/>
                <a:sym typeface="Trebuchet MS"/>
              </a:defRPr>
            </a:lvl5pPr>
            <a:lvl6pPr>
              <a:spcBef>
                <a:spcPts val="0"/>
              </a:spcBef>
              <a:buClr>
                <a:srgbClr val="00387E"/>
              </a:buClr>
              <a:buSzPct val="100000"/>
              <a:buFont typeface="Trebuchet MS"/>
              <a:buNone/>
              <a:defRPr b="1" sz="4000">
                <a:solidFill>
                  <a:srgbClr val="00387E"/>
                </a:solidFill>
                <a:latin typeface="Trebuchet MS"/>
                <a:ea typeface="Trebuchet MS"/>
                <a:cs typeface="Trebuchet MS"/>
                <a:sym typeface="Trebuchet MS"/>
              </a:defRPr>
            </a:lvl6pPr>
            <a:lvl7pPr>
              <a:spcBef>
                <a:spcPts val="0"/>
              </a:spcBef>
              <a:buClr>
                <a:srgbClr val="00387E"/>
              </a:buClr>
              <a:buSzPct val="100000"/>
              <a:buFont typeface="Trebuchet MS"/>
              <a:buNone/>
              <a:defRPr b="1" sz="4000">
                <a:solidFill>
                  <a:srgbClr val="00387E"/>
                </a:solidFill>
                <a:latin typeface="Trebuchet MS"/>
                <a:ea typeface="Trebuchet MS"/>
                <a:cs typeface="Trebuchet MS"/>
                <a:sym typeface="Trebuchet MS"/>
              </a:defRPr>
            </a:lvl7pPr>
            <a:lvl8pPr>
              <a:spcBef>
                <a:spcPts val="0"/>
              </a:spcBef>
              <a:buClr>
                <a:srgbClr val="00387E"/>
              </a:buClr>
              <a:buSzPct val="100000"/>
              <a:buFont typeface="Trebuchet MS"/>
              <a:buNone/>
              <a:defRPr b="1" sz="4000">
                <a:solidFill>
                  <a:srgbClr val="00387E"/>
                </a:solidFill>
                <a:latin typeface="Trebuchet MS"/>
                <a:ea typeface="Trebuchet MS"/>
                <a:cs typeface="Trebuchet MS"/>
                <a:sym typeface="Trebuchet MS"/>
              </a:defRPr>
            </a:lvl8pPr>
            <a:lvl9pPr>
              <a:spcBef>
                <a:spcPts val="0"/>
              </a:spcBef>
              <a:buClr>
                <a:srgbClr val="00387E"/>
              </a:buClr>
              <a:buSzPct val="100000"/>
              <a:buFont typeface="Trebuchet MS"/>
              <a:buNone/>
              <a:defRPr b="1" sz="4000">
                <a:solidFill>
                  <a:srgbClr val="00387E"/>
                </a:solidFill>
                <a:latin typeface="Trebuchet MS"/>
                <a:ea typeface="Trebuchet MS"/>
                <a:cs typeface="Trebuchet MS"/>
                <a:sym typeface="Trebuchet MS"/>
              </a:defRPr>
            </a:lvl9pPr>
          </a:lstStyle>
          <a:p/>
        </p:txBody>
      </p:sp>
      <p:sp>
        <p:nvSpPr>
          <p:cNvPr id="6" name="Shape 6"/>
          <p:cNvSpPr txBox="1"/>
          <p:nvPr>
            <p:ph idx="1" type="body"/>
          </p:nvPr>
        </p:nvSpPr>
        <p:spPr>
          <a:xfrm>
            <a:off x="457200" y="1295400"/>
            <a:ext cx="8229600" cy="3394500"/>
          </a:xfrm>
          <a:prstGeom prst="rect">
            <a:avLst/>
          </a:prstGeom>
          <a:noFill/>
          <a:ln>
            <a:noFill/>
          </a:ln>
        </p:spPr>
        <p:txBody>
          <a:bodyPr anchorCtr="0" anchor="t" bIns="91425" lIns="91425" rIns="91425" tIns="91425"/>
          <a:lstStyle>
            <a:lvl1pPr>
              <a:spcBef>
                <a:spcPts val="0"/>
              </a:spcBef>
              <a:buClr>
                <a:schemeClr val="dk2"/>
              </a:buClr>
              <a:buSzPct val="100000"/>
              <a:buFont typeface="Trebuchet MS"/>
              <a:defRPr sz="3200">
                <a:solidFill>
                  <a:schemeClr val="dk2"/>
                </a:solidFill>
                <a:latin typeface="Trebuchet MS"/>
                <a:ea typeface="Trebuchet MS"/>
                <a:cs typeface="Trebuchet MS"/>
                <a:sym typeface="Trebuchet MS"/>
              </a:defRPr>
            </a:lvl1pPr>
            <a:lvl2pPr>
              <a:spcBef>
                <a:spcPts val="560"/>
              </a:spcBef>
              <a:buClr>
                <a:schemeClr val="dk2"/>
              </a:buClr>
              <a:buSzPct val="100000"/>
              <a:buFont typeface="Trebuchet MS"/>
              <a:defRPr sz="2800">
                <a:solidFill>
                  <a:schemeClr val="dk2"/>
                </a:solidFill>
                <a:latin typeface="Trebuchet MS"/>
                <a:ea typeface="Trebuchet MS"/>
                <a:cs typeface="Trebuchet MS"/>
                <a:sym typeface="Trebuchet MS"/>
              </a:defRPr>
            </a:lvl2pPr>
            <a:lvl3pPr>
              <a:spcBef>
                <a:spcPts val="480"/>
              </a:spcBef>
              <a:buClr>
                <a:schemeClr val="dk2"/>
              </a:buClr>
              <a:buSzPct val="100000"/>
              <a:buFont typeface="Trebuchet MS"/>
              <a:defRPr sz="2400">
                <a:solidFill>
                  <a:schemeClr val="dk2"/>
                </a:solidFill>
                <a:latin typeface="Trebuchet MS"/>
                <a:ea typeface="Trebuchet MS"/>
                <a:cs typeface="Trebuchet MS"/>
                <a:sym typeface="Trebuchet MS"/>
              </a:defRPr>
            </a:lvl3pPr>
            <a:lvl4pPr>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4pPr>
            <a:lvl5pPr>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5pPr>
            <a:lvl6pPr>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6pPr>
            <a:lvl7pPr>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7pPr>
            <a:lvl8pPr>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8pPr>
            <a:lvl9pPr>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9pPr>
          </a:lstStyle>
          <a:p/>
        </p:txBody>
      </p:sp>
      <p:sp>
        <p:nvSpPr>
          <p:cNvPr id="7" name="Shape 7"/>
          <p:cNvSpPr txBox="1"/>
          <p:nvPr>
            <p:ph idx="12" type="sldNum"/>
          </p:nvPr>
        </p:nvSpPr>
        <p:spPr>
          <a:xfrm>
            <a:off x="8556791" y="4749850"/>
            <a:ext cx="548699" cy="393600"/>
          </a:xfrm>
          <a:prstGeom prst="rect">
            <a:avLst/>
          </a:prstGeom>
          <a:noFill/>
          <a:ln>
            <a:noFill/>
          </a:ln>
        </p:spPr>
        <p:txBody>
          <a:bodyPr anchorCtr="0" anchor="ctr" bIns="91425" lIns="91425" rIns="91425" tIns="91425">
            <a:noAutofit/>
          </a:bodyPr>
          <a:lstStyle/>
          <a:p>
            <a:pPr algn="r">
              <a:spcBef>
                <a:spcPts val="0"/>
              </a:spcBef>
              <a:buNone/>
            </a:pPr>
            <a:fld id="{00000000-1234-1234-1234-123412341234}" type="slidenum">
              <a:rPr lang="sr" sz="1300">
                <a:solidFill>
                  <a:schemeClr val="lt2"/>
                </a:solidFill>
                <a:latin typeface="Trebuchet MS"/>
                <a:ea typeface="Trebuchet MS"/>
                <a:cs typeface="Trebuchet MS"/>
                <a:sym typeface="Trebuchet MS"/>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p:titleStyle>
    <p:body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bodyStyle>
    <p:other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0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0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0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0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0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0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0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0.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9.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0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3.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5.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4.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3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45.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40.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47.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43.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39.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41.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4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01.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38.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42.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4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0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7" name="Shape 47"/>
        <p:cNvGrpSpPr/>
        <p:nvPr/>
      </p:nvGrpSpPr>
      <p:grpSpPr>
        <a:xfrm>
          <a:off x="0" y="0"/>
          <a:ext cx="0" cy="0"/>
          <a:chOff x="0" y="0"/>
          <a:chExt cx="0" cy="0"/>
        </a:xfrm>
      </p:grpSpPr>
      <p:sp>
        <p:nvSpPr>
          <p:cNvPr id="48" name="Shape 48"/>
          <p:cNvSpPr txBox="1"/>
          <p:nvPr>
            <p:ph type="ctrTitle"/>
          </p:nvPr>
        </p:nvSpPr>
        <p:spPr>
          <a:xfrm>
            <a:off x="1082040" y="1242060"/>
            <a:ext cx="7050900" cy="1102500"/>
          </a:xfrm>
          <a:prstGeom prst="rect">
            <a:avLst/>
          </a:prstGeom>
        </p:spPr>
        <p:txBody>
          <a:bodyPr anchorCtr="0" anchor="b" bIns="91425" lIns="91425" rIns="91425" tIns="91425">
            <a:noAutofit/>
          </a:bodyPr>
          <a:lstStyle/>
          <a:p>
            <a:pPr>
              <a:spcBef>
                <a:spcPts val="0"/>
              </a:spcBef>
              <a:buNone/>
            </a:pPr>
            <a:r>
              <a:rPr lang="sr"/>
              <a:t>Serbian proposal for WCCC Belgrade 2016</a:t>
            </a:r>
          </a:p>
        </p:txBody>
      </p:sp>
      <p:sp>
        <p:nvSpPr>
          <p:cNvPr id="49" name="Shape 49"/>
          <p:cNvSpPr txBox="1"/>
          <p:nvPr>
            <p:ph idx="1" type="subTitle"/>
          </p:nvPr>
        </p:nvSpPr>
        <p:spPr>
          <a:xfrm>
            <a:off x="1082040" y="2423159"/>
            <a:ext cx="7035899" cy="694199"/>
          </a:xfrm>
          <a:prstGeom prst="rect">
            <a:avLst/>
          </a:prstGeom>
        </p:spPr>
        <p:txBody>
          <a:bodyPr anchorCtr="0" anchor="t" bIns="91425" lIns="91425" rIns="91425" tIns="91425">
            <a:noAutofit/>
          </a:bodyPr>
          <a:lstStyle/>
          <a:p>
            <a:pPr rtl="0">
              <a:spcBef>
                <a:spcPts val="0"/>
              </a:spcBef>
              <a:buNone/>
            </a:pPr>
            <a:r>
              <a:rPr lang="sr"/>
              <a:t>Venue: Metropol Palace, Belgrade</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387E"/>
        </a:solidFill>
      </p:bgPr>
    </p:bg>
    <p:spTree>
      <p:nvGrpSpPr>
        <p:cNvPr id="96" name="Shape 96"/>
        <p:cNvGrpSpPr/>
        <p:nvPr/>
      </p:nvGrpSpPr>
      <p:grpSpPr>
        <a:xfrm>
          <a:off x="0" y="0"/>
          <a:ext cx="0" cy="0"/>
          <a:chOff x="0" y="0"/>
          <a:chExt cx="0" cy="0"/>
        </a:xfrm>
      </p:grpSpPr>
      <p:pic>
        <p:nvPicPr>
          <p:cNvPr id="97" name="Shape 97"/>
          <p:cNvPicPr preferRelativeResize="0"/>
          <p:nvPr/>
        </p:nvPicPr>
        <p:blipFill>
          <a:blip r:embed="rId3">
            <a:alphaModFix/>
          </a:blip>
          <a:stretch>
            <a:fillRect/>
          </a:stretch>
        </p:blipFill>
        <p:spPr>
          <a:xfrm>
            <a:off x="704706" y="0"/>
            <a:ext cx="7734588" cy="5143501"/>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1" name="Shape 101"/>
        <p:cNvGrpSpPr/>
        <p:nvPr/>
      </p:nvGrpSpPr>
      <p:grpSpPr>
        <a:xfrm>
          <a:off x="0" y="0"/>
          <a:ext cx="0" cy="0"/>
          <a:chOff x="0" y="0"/>
          <a:chExt cx="0" cy="0"/>
        </a:xfrm>
      </p:grpSpPr>
      <p:sp>
        <p:nvSpPr>
          <p:cNvPr id="102" name="Shape 102"/>
          <p:cNvSpPr txBox="1"/>
          <p:nvPr>
            <p:ph type="title"/>
          </p:nvPr>
        </p:nvSpPr>
        <p:spPr>
          <a:xfrm flipH="1">
            <a:off x="3772824" y="1441050"/>
            <a:ext cx="1285200" cy="1693200"/>
          </a:xfrm>
          <a:prstGeom prst="rect">
            <a:avLst/>
          </a:prstGeom>
        </p:spPr>
        <p:txBody>
          <a:bodyPr anchorCtr="0" anchor="b" bIns="91425" lIns="91425" rIns="91425" tIns="91425">
            <a:noAutofit/>
          </a:bodyPr>
          <a:lstStyle/>
          <a:p>
            <a:pPr>
              <a:spcBef>
                <a:spcPts val="0"/>
              </a:spcBef>
              <a:buNone/>
            </a:pPr>
            <a:r>
              <a:rPr lang="sr"/>
              <a:t>Tekst</a:t>
            </a:r>
          </a:p>
        </p:txBody>
      </p:sp>
      <p:pic>
        <p:nvPicPr>
          <p:cNvPr id="103" name="Shape 103"/>
          <p:cNvPicPr preferRelativeResize="0"/>
          <p:nvPr/>
        </p:nvPicPr>
        <p:blipFill>
          <a:blip r:embed="rId3">
            <a:alphaModFix/>
          </a:blip>
          <a:stretch>
            <a:fillRect/>
          </a:stretch>
        </p:blipFill>
        <p:spPr>
          <a:xfrm>
            <a:off x="1090575" y="0"/>
            <a:ext cx="6858000" cy="5143500"/>
          </a:xfrm>
          <a:prstGeom prst="rect">
            <a:avLst/>
          </a:prstGeom>
          <a:noFill/>
          <a:ln>
            <a:noFill/>
          </a:ln>
        </p:spPr>
      </p:pic>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7" name="Shape 107"/>
        <p:cNvGrpSpPr/>
        <p:nvPr/>
      </p:nvGrpSpPr>
      <p:grpSpPr>
        <a:xfrm>
          <a:off x="0" y="0"/>
          <a:ext cx="0" cy="0"/>
          <a:chOff x="0" y="0"/>
          <a:chExt cx="0" cy="0"/>
        </a:xfrm>
      </p:grpSpPr>
      <p:sp>
        <p:nvSpPr>
          <p:cNvPr id="108" name="Shape 108"/>
          <p:cNvSpPr txBox="1"/>
          <p:nvPr>
            <p:ph idx="1" type="body"/>
          </p:nvPr>
        </p:nvSpPr>
        <p:spPr>
          <a:xfrm>
            <a:off x="457200" y="1244242"/>
            <a:ext cx="8229600" cy="3630300"/>
          </a:xfrm>
          <a:prstGeom prst="rect">
            <a:avLst/>
          </a:prstGeom>
        </p:spPr>
        <p:txBody>
          <a:bodyPr anchorCtr="0" anchor="t" bIns="91425" lIns="91425" rIns="91425" tIns="91425">
            <a:noAutofit/>
          </a:bodyPr>
          <a:lstStyle/>
          <a:p>
            <a:pPr rtl="0">
              <a:spcBef>
                <a:spcPts val="0"/>
              </a:spcBef>
              <a:buNone/>
            </a:pPr>
            <a:r>
              <a:rPr lang="sr">
                <a:solidFill>
                  <a:srgbClr val="980000"/>
                </a:solidFill>
              </a:rPr>
              <a:t>Grandiose coffee houses, quirky sidewalk ice-creameries and smoky dens all find rightful place along Knez Mihailova, a lively pedestrian boulevard flanked by historical buildings all the way to the ancient Kalemegdan Citadel, crown of the city.</a:t>
            </a: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2" name="Shape 112"/>
        <p:cNvGrpSpPr/>
        <p:nvPr/>
      </p:nvGrpSpPr>
      <p:grpSpPr>
        <a:xfrm>
          <a:off x="0" y="0"/>
          <a:ext cx="0" cy="0"/>
          <a:chOff x="0" y="0"/>
          <a:chExt cx="0" cy="0"/>
        </a:xfrm>
      </p:grpSpPr>
      <p:pic>
        <p:nvPicPr>
          <p:cNvPr id="113" name="Shape 113"/>
          <p:cNvPicPr preferRelativeResize="0"/>
          <p:nvPr/>
        </p:nvPicPr>
        <p:blipFill>
          <a:blip r:embed="rId3">
            <a:alphaModFix/>
          </a:blip>
          <a:stretch>
            <a:fillRect/>
          </a:stretch>
        </p:blipFill>
        <p:spPr>
          <a:xfrm>
            <a:off x="705802" y="0"/>
            <a:ext cx="7732394" cy="5143499"/>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7" name="Shape 117"/>
        <p:cNvGrpSpPr/>
        <p:nvPr/>
      </p:nvGrpSpPr>
      <p:grpSpPr>
        <a:xfrm>
          <a:off x="0" y="0"/>
          <a:ext cx="0" cy="0"/>
          <a:chOff x="0" y="0"/>
          <a:chExt cx="0" cy="0"/>
        </a:xfrm>
      </p:grpSpPr>
      <p:sp>
        <p:nvSpPr>
          <p:cNvPr id="118" name="Shape 118"/>
          <p:cNvSpPr txBox="1"/>
          <p:nvPr>
            <p:ph idx="1" type="body"/>
          </p:nvPr>
        </p:nvSpPr>
        <p:spPr>
          <a:xfrm>
            <a:off x="457200" y="1244242"/>
            <a:ext cx="8229600" cy="3630300"/>
          </a:xfrm>
          <a:prstGeom prst="rect">
            <a:avLst/>
          </a:prstGeom>
        </p:spPr>
        <p:txBody>
          <a:bodyPr anchorCtr="0" anchor="t" bIns="91425" lIns="91425" rIns="91425" tIns="91425">
            <a:noAutofit/>
          </a:bodyPr>
          <a:lstStyle/>
          <a:p>
            <a:pPr rtl="0">
              <a:spcBef>
                <a:spcPts val="0"/>
              </a:spcBef>
              <a:buNone/>
            </a:pPr>
            <a:r>
              <a:t/>
            </a:r>
            <a:endParaRPr/>
          </a:p>
          <a:p>
            <a:pPr>
              <a:spcBef>
                <a:spcPts val="0"/>
              </a:spcBef>
              <a:buNone/>
            </a:pPr>
            <a:r>
              <a:t/>
            </a:r>
            <a:endParaRPr/>
          </a:p>
        </p:txBody>
      </p:sp>
      <p:pic>
        <p:nvPicPr>
          <p:cNvPr id="119" name="Shape 119"/>
          <p:cNvPicPr preferRelativeResize="0"/>
          <p:nvPr/>
        </p:nvPicPr>
        <p:blipFill>
          <a:blip r:embed="rId3">
            <a:alphaModFix/>
          </a:blip>
          <a:stretch>
            <a:fillRect/>
          </a:stretch>
        </p:blipFill>
        <p:spPr>
          <a:xfrm>
            <a:off x="319087" y="295275"/>
            <a:ext cx="8505825" cy="4552950"/>
          </a:xfrm>
          <a:prstGeom prst="rect">
            <a:avLst/>
          </a:prstGeom>
          <a:noFill/>
          <a:ln>
            <a:noFill/>
          </a:ln>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3" name="Shape 123"/>
        <p:cNvGrpSpPr/>
        <p:nvPr/>
      </p:nvGrpSpPr>
      <p:grpSpPr>
        <a:xfrm>
          <a:off x="0" y="0"/>
          <a:ext cx="0" cy="0"/>
          <a:chOff x="0" y="0"/>
          <a:chExt cx="0" cy="0"/>
        </a:xfrm>
      </p:grpSpPr>
      <p:pic>
        <p:nvPicPr>
          <p:cNvPr id="124" name="Shape 124"/>
          <p:cNvPicPr preferRelativeResize="0"/>
          <p:nvPr/>
        </p:nvPicPr>
        <p:blipFill>
          <a:blip r:embed="rId3">
            <a:alphaModFix/>
          </a:blip>
          <a:stretch>
            <a:fillRect/>
          </a:stretch>
        </p:blipFill>
        <p:spPr>
          <a:xfrm>
            <a:off x="990600" y="190500"/>
            <a:ext cx="7162800" cy="4762500"/>
          </a:xfrm>
          <a:prstGeom prst="rect">
            <a:avLst/>
          </a:prstGeom>
          <a:noFill/>
          <a:ln>
            <a:noFill/>
          </a:ln>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8" name="Shape 128"/>
        <p:cNvGrpSpPr/>
        <p:nvPr/>
      </p:nvGrpSpPr>
      <p:grpSpPr>
        <a:xfrm>
          <a:off x="0" y="0"/>
          <a:ext cx="0" cy="0"/>
          <a:chOff x="0" y="0"/>
          <a:chExt cx="0" cy="0"/>
        </a:xfrm>
      </p:grpSpPr>
      <p:pic>
        <p:nvPicPr>
          <p:cNvPr id="129" name="Shape 129"/>
          <p:cNvPicPr preferRelativeResize="0"/>
          <p:nvPr/>
        </p:nvPicPr>
        <p:blipFill>
          <a:blip r:embed="rId3">
            <a:alphaModFix/>
          </a:blip>
          <a:stretch>
            <a:fillRect/>
          </a:stretch>
        </p:blipFill>
        <p:spPr>
          <a:xfrm>
            <a:off x="1552575" y="595312"/>
            <a:ext cx="6038850" cy="3952875"/>
          </a:xfrm>
          <a:prstGeom prst="rect">
            <a:avLst/>
          </a:prstGeom>
          <a:noFill/>
          <a:ln>
            <a:noFill/>
          </a:ln>
        </p:spPr>
      </p:pic>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3" name="Shape 133"/>
        <p:cNvGrpSpPr/>
        <p:nvPr/>
      </p:nvGrpSpPr>
      <p:grpSpPr>
        <a:xfrm>
          <a:off x="0" y="0"/>
          <a:ext cx="0" cy="0"/>
          <a:chOff x="0" y="0"/>
          <a:chExt cx="0" cy="0"/>
        </a:xfrm>
      </p:grpSpPr>
      <p:pic>
        <p:nvPicPr>
          <p:cNvPr id="134" name="Shape 134"/>
          <p:cNvPicPr preferRelativeResize="0"/>
          <p:nvPr/>
        </p:nvPicPr>
        <p:blipFill>
          <a:blip r:embed="rId3">
            <a:alphaModFix/>
          </a:blip>
          <a:stretch>
            <a:fillRect/>
          </a:stretch>
        </p:blipFill>
        <p:spPr>
          <a:xfrm>
            <a:off x="1143000" y="0"/>
            <a:ext cx="6857999" cy="5143499"/>
          </a:xfrm>
          <a:prstGeom prst="rect">
            <a:avLst/>
          </a:prstGeom>
          <a:noFill/>
          <a:ln>
            <a:noFill/>
          </a:ln>
        </p:spPr>
      </p:pic>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8" name="Shape 138"/>
        <p:cNvGrpSpPr/>
        <p:nvPr/>
      </p:nvGrpSpPr>
      <p:grpSpPr>
        <a:xfrm>
          <a:off x="0" y="0"/>
          <a:ext cx="0" cy="0"/>
          <a:chOff x="0" y="0"/>
          <a:chExt cx="0" cy="0"/>
        </a:xfrm>
      </p:grpSpPr>
      <p:sp>
        <p:nvSpPr>
          <p:cNvPr id="139" name="Shape 139"/>
          <p:cNvSpPr txBox="1"/>
          <p:nvPr>
            <p:ph type="ctrTitle"/>
          </p:nvPr>
        </p:nvSpPr>
        <p:spPr>
          <a:xfrm>
            <a:off x="206025" y="48075"/>
            <a:ext cx="3028500" cy="4552800"/>
          </a:xfrm>
          <a:prstGeom prst="rect">
            <a:avLst/>
          </a:prstGeom>
        </p:spPr>
        <p:txBody>
          <a:bodyPr anchorCtr="0" anchor="b" bIns="91425" lIns="91425" rIns="91425" tIns="91425">
            <a:noAutofit/>
          </a:bodyPr>
          <a:lstStyle/>
          <a:p>
            <a:pPr lvl="0" rtl="0" algn="l">
              <a:spcBef>
                <a:spcPts val="0"/>
              </a:spcBef>
              <a:buClr>
                <a:schemeClr val="dk1"/>
              </a:buClr>
              <a:buSzPct val="34375"/>
              <a:buFont typeface="Arial"/>
              <a:buNone/>
            </a:pPr>
            <a:r>
              <a:rPr b="0" lang="sr" sz="3200">
                <a:solidFill>
                  <a:srgbClr val="FF0000"/>
                </a:solidFill>
              </a:rPr>
              <a:t>Often hailed as Belgrade's Montmartre, Skadarska was the bohemian hang-out of poets and artists in the early 1900s.</a:t>
            </a:r>
          </a:p>
        </p:txBody>
      </p:sp>
      <p:sp>
        <p:nvSpPr>
          <p:cNvPr id="140" name="Shape 140"/>
          <p:cNvSpPr txBox="1"/>
          <p:nvPr>
            <p:ph idx="1" type="subTitle"/>
          </p:nvPr>
        </p:nvSpPr>
        <p:spPr>
          <a:xfrm>
            <a:off x="1082040" y="2423159"/>
            <a:ext cx="7035899" cy="694199"/>
          </a:xfrm>
          <a:prstGeom prst="rect">
            <a:avLst/>
          </a:prstGeom>
        </p:spPr>
        <p:txBody>
          <a:bodyPr anchorCtr="0" anchor="t" bIns="91425" lIns="91425" rIns="91425" tIns="91425">
            <a:noAutofit/>
          </a:bodyPr>
          <a:lstStyle/>
          <a:p>
            <a:pPr rtl="0">
              <a:spcBef>
                <a:spcPts val="0"/>
              </a:spcBef>
              <a:buNone/>
            </a:pPr>
            <a:r>
              <a:t/>
            </a:r>
            <a:endParaRPr/>
          </a:p>
          <a:p>
            <a:pPr>
              <a:spcBef>
                <a:spcPts val="0"/>
              </a:spcBef>
              <a:buNone/>
            </a:pPr>
            <a:r>
              <a:t/>
            </a:r>
            <a:endParaRPr/>
          </a:p>
        </p:txBody>
      </p:sp>
      <p:pic>
        <p:nvPicPr>
          <p:cNvPr id="141" name="Shape 141"/>
          <p:cNvPicPr preferRelativeResize="0"/>
          <p:nvPr/>
        </p:nvPicPr>
        <p:blipFill>
          <a:blip r:embed="rId3">
            <a:alphaModFix/>
          </a:blip>
          <a:stretch>
            <a:fillRect/>
          </a:stretch>
        </p:blipFill>
        <p:spPr>
          <a:xfrm>
            <a:off x="3234525" y="288425"/>
            <a:ext cx="5684473" cy="3979124"/>
          </a:xfrm>
          <a:prstGeom prst="rect">
            <a:avLst/>
          </a:prstGeom>
          <a:noFill/>
          <a:ln>
            <a:noFill/>
          </a:ln>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5" name="Shape 145"/>
        <p:cNvGrpSpPr/>
        <p:nvPr/>
      </p:nvGrpSpPr>
      <p:grpSpPr>
        <a:xfrm>
          <a:off x="0" y="0"/>
          <a:ext cx="0" cy="0"/>
          <a:chOff x="0" y="0"/>
          <a:chExt cx="0" cy="0"/>
        </a:xfrm>
      </p:grpSpPr>
      <p:sp>
        <p:nvSpPr>
          <p:cNvPr id="146" name="Shape 146"/>
          <p:cNvSpPr txBox="1"/>
          <p:nvPr>
            <p:ph type="ctrTitle"/>
          </p:nvPr>
        </p:nvSpPr>
        <p:spPr>
          <a:xfrm>
            <a:off x="192275" y="308925"/>
            <a:ext cx="3220800" cy="3282600"/>
          </a:xfrm>
          <a:prstGeom prst="rect">
            <a:avLst/>
          </a:prstGeom>
        </p:spPr>
        <p:txBody>
          <a:bodyPr anchorCtr="0" anchor="b" bIns="91425" lIns="91425" rIns="91425" tIns="91425">
            <a:noAutofit/>
          </a:bodyPr>
          <a:lstStyle/>
          <a:p>
            <a:pPr lvl="0" rtl="0" algn="l">
              <a:spcBef>
                <a:spcPts val="0"/>
              </a:spcBef>
              <a:buClr>
                <a:schemeClr val="dk1"/>
              </a:buClr>
              <a:buSzPct val="45833"/>
              <a:buFont typeface="Arial"/>
              <a:buNone/>
            </a:pPr>
            <a:r>
              <a:rPr b="0" lang="sr" sz="2400">
                <a:solidFill>
                  <a:srgbClr val="FF0000"/>
                </a:solidFill>
              </a:rPr>
              <a:t>Today this cobbled street is famous for its Balkan taverns, strolling musicians, cafés and art galleries. In summer, the restaurants spill out onto the street,</a:t>
            </a:r>
          </a:p>
        </p:txBody>
      </p:sp>
      <p:sp>
        <p:nvSpPr>
          <p:cNvPr id="147" name="Shape 147"/>
          <p:cNvSpPr txBox="1"/>
          <p:nvPr>
            <p:ph idx="1" type="subTitle"/>
          </p:nvPr>
        </p:nvSpPr>
        <p:spPr>
          <a:xfrm>
            <a:off x="192275" y="3433575"/>
            <a:ext cx="5548799" cy="1345799"/>
          </a:xfrm>
          <a:prstGeom prst="rect">
            <a:avLst/>
          </a:prstGeom>
        </p:spPr>
        <p:txBody>
          <a:bodyPr anchorCtr="0" anchor="t" bIns="91425" lIns="91425" rIns="91425" tIns="91425">
            <a:noAutofit/>
          </a:bodyPr>
          <a:lstStyle/>
          <a:p>
            <a:pPr lvl="0" rtl="0" algn="l">
              <a:spcBef>
                <a:spcPts val="0"/>
              </a:spcBef>
              <a:buClr>
                <a:schemeClr val="dk1"/>
              </a:buClr>
              <a:buSzPct val="45833"/>
              <a:buFont typeface="Arial"/>
              <a:buNone/>
            </a:pPr>
            <a:r>
              <a:rPr lang="sr">
                <a:solidFill>
                  <a:srgbClr val="FF0000"/>
                </a:solidFill>
              </a:rPr>
              <a:t>and music, theatre and cabaret performers entertain customers and passers-by.</a:t>
            </a:r>
          </a:p>
        </p:txBody>
      </p:sp>
      <p:pic>
        <p:nvPicPr>
          <p:cNvPr id="148" name="Shape 148"/>
          <p:cNvPicPr preferRelativeResize="0"/>
          <p:nvPr/>
        </p:nvPicPr>
        <p:blipFill>
          <a:blip r:embed="rId3">
            <a:alphaModFix/>
          </a:blip>
          <a:stretch>
            <a:fillRect/>
          </a:stretch>
        </p:blipFill>
        <p:spPr>
          <a:xfrm>
            <a:off x="3570925" y="233675"/>
            <a:ext cx="5115274" cy="3324924"/>
          </a:xfrm>
          <a:prstGeom prst="rect">
            <a:avLst/>
          </a:prstGeom>
          <a:noFill/>
          <a:ln>
            <a:noFill/>
          </a:ln>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3" name="Shape 53"/>
        <p:cNvGrpSpPr/>
        <p:nvPr/>
      </p:nvGrpSpPr>
      <p:grpSpPr>
        <a:xfrm>
          <a:off x="0" y="0"/>
          <a:ext cx="0" cy="0"/>
          <a:chOff x="0" y="0"/>
          <a:chExt cx="0" cy="0"/>
        </a:xfrm>
      </p:grpSpPr>
      <p:sp>
        <p:nvSpPr>
          <p:cNvPr id="54" name="Shape 54"/>
          <p:cNvSpPr txBox="1"/>
          <p:nvPr>
            <p:ph idx="1" type="body"/>
          </p:nvPr>
        </p:nvSpPr>
        <p:spPr>
          <a:xfrm>
            <a:off x="457200" y="2672447"/>
            <a:ext cx="8229600" cy="2202000"/>
          </a:xfrm>
          <a:prstGeom prst="rect">
            <a:avLst/>
          </a:prstGeom>
        </p:spPr>
        <p:txBody>
          <a:bodyPr anchorCtr="0" anchor="t" bIns="91425" lIns="91425" rIns="91425" tIns="91425">
            <a:noAutofit/>
          </a:bodyPr>
          <a:lstStyle/>
          <a:p>
            <a:pPr lvl="0" rtl="0">
              <a:spcBef>
                <a:spcPts val="0"/>
              </a:spcBef>
              <a:buNone/>
            </a:pPr>
            <a:r>
              <a:rPr b="1" lang="sr" sz="4000"/>
              <a:t>Capital of Serbia</a:t>
            </a:r>
          </a:p>
          <a:p>
            <a:pPr lvl="0">
              <a:spcBef>
                <a:spcPts val="0"/>
              </a:spcBef>
              <a:buClr>
                <a:schemeClr val="dk1"/>
              </a:buClr>
              <a:buFont typeface="Arial"/>
              <a:buNone/>
            </a:pPr>
            <a:r>
              <a:t/>
            </a:r>
            <a:endParaRPr b="1" sz="4000"/>
          </a:p>
        </p:txBody>
      </p:sp>
      <p:sp>
        <p:nvSpPr>
          <p:cNvPr id="55" name="Shape 55"/>
          <p:cNvSpPr txBox="1"/>
          <p:nvPr>
            <p:ph type="title"/>
          </p:nvPr>
        </p:nvSpPr>
        <p:spPr>
          <a:xfrm>
            <a:off x="533400" y="101174"/>
            <a:ext cx="8229600" cy="1863899"/>
          </a:xfrm>
          <a:prstGeom prst="rect">
            <a:avLst/>
          </a:prstGeom>
        </p:spPr>
        <p:txBody>
          <a:bodyPr anchorCtr="0" anchor="b" bIns="91425" lIns="91425" rIns="91425" tIns="91425">
            <a:noAutofit/>
          </a:bodyPr>
          <a:lstStyle/>
          <a:p>
            <a:pPr>
              <a:spcBef>
                <a:spcPts val="0"/>
              </a:spcBef>
              <a:buNone/>
            </a:pPr>
            <a:r>
              <a:rPr lang="sr" sz="6000"/>
              <a:t>Belgrade,</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2" name="Shape 152"/>
        <p:cNvGrpSpPr/>
        <p:nvPr/>
      </p:nvGrpSpPr>
      <p:grpSpPr>
        <a:xfrm>
          <a:off x="0" y="0"/>
          <a:ext cx="0" cy="0"/>
          <a:chOff x="0" y="0"/>
          <a:chExt cx="0" cy="0"/>
        </a:xfrm>
      </p:grpSpPr>
      <p:sp>
        <p:nvSpPr>
          <p:cNvPr id="153" name="Shape 153"/>
          <p:cNvSpPr txBox="1"/>
          <p:nvPr>
            <p:ph type="ctrTitle"/>
          </p:nvPr>
        </p:nvSpPr>
        <p:spPr>
          <a:xfrm>
            <a:off x="1082040" y="1242060"/>
            <a:ext cx="7050900" cy="1102500"/>
          </a:xfrm>
          <a:prstGeom prst="rect">
            <a:avLst/>
          </a:prstGeom>
        </p:spPr>
        <p:txBody>
          <a:bodyPr anchorCtr="0" anchor="b" bIns="91425" lIns="91425" rIns="91425" tIns="91425">
            <a:noAutofit/>
          </a:bodyPr>
          <a:lstStyle/>
          <a:p>
            <a:pPr rtl="0">
              <a:spcBef>
                <a:spcPts val="0"/>
              </a:spcBef>
              <a:buNone/>
            </a:pPr>
            <a:r>
              <a:t/>
            </a:r>
            <a:endParaRPr/>
          </a:p>
          <a:p>
            <a:pPr>
              <a:spcBef>
                <a:spcPts val="0"/>
              </a:spcBef>
              <a:buNone/>
            </a:pPr>
            <a:r>
              <a:t/>
            </a:r>
            <a:endParaRPr/>
          </a:p>
        </p:txBody>
      </p:sp>
      <p:sp>
        <p:nvSpPr>
          <p:cNvPr id="154" name="Shape 154"/>
          <p:cNvSpPr txBox="1"/>
          <p:nvPr>
            <p:ph idx="1" type="subTitle"/>
          </p:nvPr>
        </p:nvSpPr>
        <p:spPr>
          <a:xfrm>
            <a:off x="1082040" y="2423159"/>
            <a:ext cx="7035899" cy="694199"/>
          </a:xfrm>
          <a:prstGeom prst="rect">
            <a:avLst/>
          </a:prstGeom>
        </p:spPr>
        <p:txBody>
          <a:bodyPr anchorCtr="0" anchor="t" bIns="91425" lIns="91425" rIns="91425" tIns="91425">
            <a:noAutofit/>
          </a:bodyPr>
          <a:lstStyle/>
          <a:p>
            <a:pPr rtl="0">
              <a:spcBef>
                <a:spcPts val="0"/>
              </a:spcBef>
              <a:buNone/>
            </a:pPr>
            <a:r>
              <a:t/>
            </a:r>
            <a:endParaRPr/>
          </a:p>
          <a:p>
            <a:pPr>
              <a:spcBef>
                <a:spcPts val="0"/>
              </a:spcBef>
              <a:buNone/>
            </a:pPr>
            <a:r>
              <a:t/>
            </a:r>
            <a:endParaRPr/>
          </a:p>
        </p:txBody>
      </p:sp>
      <p:pic>
        <p:nvPicPr>
          <p:cNvPr id="155" name="Shape 155"/>
          <p:cNvPicPr preferRelativeResize="0"/>
          <p:nvPr/>
        </p:nvPicPr>
        <p:blipFill>
          <a:blip r:embed="rId3">
            <a:alphaModFix/>
          </a:blip>
          <a:stretch>
            <a:fillRect/>
          </a:stretch>
        </p:blipFill>
        <p:spPr>
          <a:xfrm>
            <a:off x="694989" y="0"/>
            <a:ext cx="7754019" cy="5143499"/>
          </a:xfrm>
          <a:prstGeom prst="rect">
            <a:avLst/>
          </a:prstGeom>
          <a:noFill/>
          <a:ln>
            <a:noFill/>
          </a:ln>
        </p:spPr>
      </p:pic>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9" name="Shape 159"/>
        <p:cNvGrpSpPr/>
        <p:nvPr/>
      </p:nvGrpSpPr>
      <p:grpSpPr>
        <a:xfrm>
          <a:off x="0" y="0"/>
          <a:ext cx="0" cy="0"/>
          <a:chOff x="0" y="0"/>
          <a:chExt cx="0" cy="0"/>
        </a:xfrm>
      </p:grpSpPr>
      <p:sp>
        <p:nvSpPr>
          <p:cNvPr id="160" name="Shape 160"/>
          <p:cNvSpPr txBox="1"/>
          <p:nvPr>
            <p:ph type="ctrTitle"/>
          </p:nvPr>
        </p:nvSpPr>
        <p:spPr>
          <a:xfrm>
            <a:off x="1082040" y="1242060"/>
            <a:ext cx="7050900" cy="1102500"/>
          </a:xfrm>
          <a:prstGeom prst="rect">
            <a:avLst/>
          </a:prstGeom>
        </p:spPr>
        <p:txBody>
          <a:bodyPr anchorCtr="0" anchor="b" bIns="91425" lIns="91425" rIns="91425" tIns="91425">
            <a:noAutofit/>
          </a:bodyPr>
          <a:lstStyle/>
          <a:p>
            <a:pPr rtl="0">
              <a:spcBef>
                <a:spcPts val="0"/>
              </a:spcBef>
              <a:buNone/>
            </a:pPr>
            <a:r>
              <a:t/>
            </a:r>
            <a:endParaRPr/>
          </a:p>
          <a:p>
            <a:pPr>
              <a:spcBef>
                <a:spcPts val="0"/>
              </a:spcBef>
              <a:buNone/>
            </a:pPr>
            <a:r>
              <a:t/>
            </a:r>
            <a:endParaRPr/>
          </a:p>
        </p:txBody>
      </p:sp>
      <p:sp>
        <p:nvSpPr>
          <p:cNvPr id="161" name="Shape 161"/>
          <p:cNvSpPr txBox="1"/>
          <p:nvPr>
            <p:ph idx="1" type="subTitle"/>
          </p:nvPr>
        </p:nvSpPr>
        <p:spPr>
          <a:xfrm>
            <a:off x="1082040" y="2423159"/>
            <a:ext cx="7035899" cy="694199"/>
          </a:xfrm>
          <a:prstGeom prst="rect">
            <a:avLst/>
          </a:prstGeom>
        </p:spPr>
        <p:txBody>
          <a:bodyPr anchorCtr="0" anchor="t" bIns="91425" lIns="91425" rIns="91425" tIns="91425">
            <a:noAutofit/>
          </a:bodyPr>
          <a:lstStyle/>
          <a:p>
            <a:pPr rtl="0">
              <a:spcBef>
                <a:spcPts val="0"/>
              </a:spcBef>
              <a:buNone/>
            </a:pPr>
            <a:r>
              <a:t/>
            </a:r>
            <a:endParaRPr/>
          </a:p>
          <a:p>
            <a:pPr>
              <a:spcBef>
                <a:spcPts val="0"/>
              </a:spcBef>
              <a:buNone/>
            </a:pPr>
            <a:r>
              <a:t/>
            </a:r>
            <a:endParaRPr/>
          </a:p>
        </p:txBody>
      </p:sp>
      <p:pic>
        <p:nvPicPr>
          <p:cNvPr id="162" name="Shape 162"/>
          <p:cNvPicPr preferRelativeResize="0"/>
          <p:nvPr/>
        </p:nvPicPr>
        <p:blipFill>
          <a:blip r:embed="rId3">
            <a:alphaModFix/>
          </a:blip>
          <a:stretch>
            <a:fillRect/>
          </a:stretch>
        </p:blipFill>
        <p:spPr>
          <a:xfrm>
            <a:off x="714375" y="0"/>
            <a:ext cx="7715249" cy="5143499"/>
          </a:xfrm>
          <a:prstGeom prst="rect">
            <a:avLst/>
          </a:prstGeom>
          <a:noFill/>
          <a:ln>
            <a:noFill/>
          </a:ln>
        </p:spPr>
      </p:pic>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6" name="Shape 166"/>
        <p:cNvGrpSpPr/>
        <p:nvPr/>
      </p:nvGrpSpPr>
      <p:grpSpPr>
        <a:xfrm>
          <a:off x="0" y="0"/>
          <a:ext cx="0" cy="0"/>
          <a:chOff x="0" y="0"/>
          <a:chExt cx="0" cy="0"/>
        </a:xfrm>
      </p:grpSpPr>
      <p:sp>
        <p:nvSpPr>
          <p:cNvPr id="167" name="Shape 167"/>
          <p:cNvSpPr txBox="1"/>
          <p:nvPr>
            <p:ph type="ctrTitle"/>
          </p:nvPr>
        </p:nvSpPr>
        <p:spPr>
          <a:xfrm>
            <a:off x="1082040" y="1242060"/>
            <a:ext cx="7050900" cy="1102500"/>
          </a:xfrm>
          <a:prstGeom prst="rect">
            <a:avLst/>
          </a:prstGeom>
        </p:spPr>
        <p:txBody>
          <a:bodyPr anchorCtr="0" anchor="b" bIns="91425" lIns="91425" rIns="91425" tIns="91425">
            <a:noAutofit/>
          </a:bodyPr>
          <a:lstStyle/>
          <a:p>
            <a:pPr rtl="0">
              <a:spcBef>
                <a:spcPts val="0"/>
              </a:spcBef>
              <a:buNone/>
            </a:pPr>
            <a:r>
              <a:t/>
            </a:r>
            <a:endParaRPr/>
          </a:p>
          <a:p>
            <a:pPr>
              <a:spcBef>
                <a:spcPts val="0"/>
              </a:spcBef>
              <a:buNone/>
            </a:pPr>
            <a:r>
              <a:t/>
            </a:r>
            <a:endParaRPr/>
          </a:p>
        </p:txBody>
      </p:sp>
      <p:sp>
        <p:nvSpPr>
          <p:cNvPr id="168" name="Shape 168"/>
          <p:cNvSpPr txBox="1"/>
          <p:nvPr>
            <p:ph idx="1" type="subTitle"/>
          </p:nvPr>
        </p:nvSpPr>
        <p:spPr>
          <a:xfrm>
            <a:off x="1082040" y="2423159"/>
            <a:ext cx="7035899" cy="694199"/>
          </a:xfrm>
          <a:prstGeom prst="rect">
            <a:avLst/>
          </a:prstGeom>
        </p:spPr>
        <p:txBody>
          <a:bodyPr anchorCtr="0" anchor="t" bIns="91425" lIns="91425" rIns="91425" tIns="91425">
            <a:noAutofit/>
          </a:bodyPr>
          <a:lstStyle/>
          <a:p>
            <a:pPr rtl="0">
              <a:spcBef>
                <a:spcPts val="0"/>
              </a:spcBef>
              <a:buNone/>
            </a:pPr>
            <a:r>
              <a:t/>
            </a:r>
            <a:endParaRPr/>
          </a:p>
          <a:p>
            <a:pPr>
              <a:spcBef>
                <a:spcPts val="0"/>
              </a:spcBef>
              <a:buNone/>
            </a:pPr>
            <a:r>
              <a:t/>
            </a:r>
            <a:endParaRPr/>
          </a:p>
        </p:txBody>
      </p:sp>
      <p:pic>
        <p:nvPicPr>
          <p:cNvPr id="169" name="Shape 169"/>
          <p:cNvPicPr preferRelativeResize="0"/>
          <p:nvPr/>
        </p:nvPicPr>
        <p:blipFill>
          <a:blip r:embed="rId3">
            <a:alphaModFix/>
          </a:blip>
          <a:stretch>
            <a:fillRect/>
          </a:stretch>
        </p:blipFill>
        <p:spPr>
          <a:xfrm>
            <a:off x="1143000" y="0"/>
            <a:ext cx="6857999" cy="5143499"/>
          </a:xfrm>
          <a:prstGeom prst="rect">
            <a:avLst/>
          </a:prstGeom>
          <a:noFill/>
          <a:ln>
            <a:noFill/>
          </a:ln>
        </p:spPr>
      </p:pic>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3" name="Shape 173"/>
        <p:cNvGrpSpPr/>
        <p:nvPr/>
      </p:nvGrpSpPr>
      <p:grpSpPr>
        <a:xfrm>
          <a:off x="0" y="0"/>
          <a:ext cx="0" cy="0"/>
          <a:chOff x="0" y="0"/>
          <a:chExt cx="0" cy="0"/>
        </a:xfrm>
      </p:grpSpPr>
      <p:sp>
        <p:nvSpPr>
          <p:cNvPr id="174" name="Shape 174"/>
          <p:cNvSpPr txBox="1"/>
          <p:nvPr>
            <p:ph type="ctrTitle"/>
          </p:nvPr>
        </p:nvSpPr>
        <p:spPr>
          <a:xfrm>
            <a:off x="207550" y="103800"/>
            <a:ext cx="3995700" cy="4332600"/>
          </a:xfrm>
          <a:prstGeom prst="rect">
            <a:avLst/>
          </a:prstGeom>
        </p:spPr>
        <p:txBody>
          <a:bodyPr anchorCtr="0" anchor="b" bIns="91425" lIns="91425" rIns="91425" tIns="91425">
            <a:noAutofit/>
          </a:bodyPr>
          <a:lstStyle/>
          <a:p>
            <a:pPr rtl="0" algn="l">
              <a:spcBef>
                <a:spcPts val="0"/>
              </a:spcBef>
              <a:buNone/>
            </a:pPr>
            <a:r>
              <a:rPr lang="sr" sz="3000">
                <a:solidFill>
                  <a:srgbClr val="FF0000"/>
                </a:solidFill>
              </a:rPr>
              <a:t>Sveti Sava is the world's biggest Orthodox church, a fact made entirely obvious when looking at the city skyline from a distance or standing under its dome.</a:t>
            </a:r>
          </a:p>
        </p:txBody>
      </p:sp>
      <p:pic>
        <p:nvPicPr>
          <p:cNvPr id="175" name="Shape 175"/>
          <p:cNvPicPr preferRelativeResize="0"/>
          <p:nvPr/>
        </p:nvPicPr>
        <p:blipFill>
          <a:blip r:embed="rId3">
            <a:alphaModFix/>
          </a:blip>
          <a:stretch>
            <a:fillRect/>
          </a:stretch>
        </p:blipFill>
        <p:spPr>
          <a:xfrm>
            <a:off x="4246775" y="425533"/>
            <a:ext cx="4714000" cy="3586725"/>
          </a:xfrm>
          <a:prstGeom prst="rect">
            <a:avLst/>
          </a:prstGeom>
          <a:noFill/>
          <a:ln>
            <a:noFill/>
          </a:ln>
        </p:spPr>
      </p:pic>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9" name="Shape 179"/>
        <p:cNvGrpSpPr/>
        <p:nvPr/>
      </p:nvGrpSpPr>
      <p:grpSpPr>
        <a:xfrm>
          <a:off x="0" y="0"/>
          <a:ext cx="0" cy="0"/>
          <a:chOff x="0" y="0"/>
          <a:chExt cx="0" cy="0"/>
        </a:xfrm>
      </p:grpSpPr>
      <p:sp>
        <p:nvSpPr>
          <p:cNvPr id="180" name="Shape 180"/>
          <p:cNvSpPr txBox="1"/>
          <p:nvPr>
            <p:ph type="ctrTitle"/>
          </p:nvPr>
        </p:nvSpPr>
        <p:spPr>
          <a:xfrm>
            <a:off x="1082040" y="1242060"/>
            <a:ext cx="7050900" cy="1102500"/>
          </a:xfrm>
          <a:prstGeom prst="rect">
            <a:avLst/>
          </a:prstGeom>
        </p:spPr>
        <p:txBody>
          <a:bodyPr anchorCtr="0" anchor="b" bIns="91425" lIns="91425" rIns="91425" tIns="91425">
            <a:noAutofit/>
          </a:bodyPr>
          <a:lstStyle/>
          <a:p>
            <a:pPr rtl="0">
              <a:spcBef>
                <a:spcPts val="0"/>
              </a:spcBef>
              <a:buNone/>
            </a:pPr>
            <a:r>
              <a:t/>
            </a:r>
            <a:endParaRPr/>
          </a:p>
          <a:p>
            <a:pPr>
              <a:spcBef>
                <a:spcPts val="0"/>
              </a:spcBef>
              <a:buNone/>
            </a:pPr>
            <a:r>
              <a:t/>
            </a:r>
            <a:endParaRPr/>
          </a:p>
        </p:txBody>
      </p:sp>
      <p:sp>
        <p:nvSpPr>
          <p:cNvPr id="181" name="Shape 181"/>
          <p:cNvSpPr txBox="1"/>
          <p:nvPr>
            <p:ph idx="1" type="subTitle"/>
          </p:nvPr>
        </p:nvSpPr>
        <p:spPr>
          <a:xfrm>
            <a:off x="1082040" y="2423159"/>
            <a:ext cx="7035899" cy="694199"/>
          </a:xfrm>
          <a:prstGeom prst="rect">
            <a:avLst/>
          </a:prstGeom>
        </p:spPr>
        <p:txBody>
          <a:bodyPr anchorCtr="0" anchor="t" bIns="91425" lIns="91425" rIns="91425" tIns="91425">
            <a:noAutofit/>
          </a:bodyPr>
          <a:lstStyle/>
          <a:p>
            <a:pPr rtl="0">
              <a:spcBef>
                <a:spcPts val="0"/>
              </a:spcBef>
              <a:buNone/>
            </a:pPr>
            <a:r>
              <a:t/>
            </a:r>
            <a:endParaRPr/>
          </a:p>
          <a:p>
            <a:pPr>
              <a:spcBef>
                <a:spcPts val="0"/>
              </a:spcBef>
              <a:buNone/>
            </a:pPr>
            <a:r>
              <a:t/>
            </a:r>
            <a:endParaRPr/>
          </a:p>
        </p:txBody>
      </p:sp>
      <p:pic>
        <p:nvPicPr>
          <p:cNvPr id="182" name="Shape 182"/>
          <p:cNvPicPr preferRelativeResize="0"/>
          <p:nvPr/>
        </p:nvPicPr>
        <p:blipFill>
          <a:blip r:embed="rId3">
            <a:alphaModFix/>
          </a:blip>
          <a:stretch>
            <a:fillRect/>
          </a:stretch>
        </p:blipFill>
        <p:spPr>
          <a:xfrm>
            <a:off x="1143000" y="0"/>
            <a:ext cx="6858000" cy="5143500"/>
          </a:xfrm>
          <a:prstGeom prst="rect">
            <a:avLst/>
          </a:prstGeom>
          <a:noFill/>
          <a:ln>
            <a:noFill/>
          </a:ln>
        </p:spPr>
      </p:pic>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6" name="Shape 186"/>
        <p:cNvGrpSpPr/>
        <p:nvPr/>
      </p:nvGrpSpPr>
      <p:grpSpPr>
        <a:xfrm>
          <a:off x="0" y="0"/>
          <a:ext cx="0" cy="0"/>
          <a:chOff x="0" y="0"/>
          <a:chExt cx="0" cy="0"/>
        </a:xfrm>
      </p:grpSpPr>
      <p:sp>
        <p:nvSpPr>
          <p:cNvPr id="187" name="Shape 187"/>
          <p:cNvSpPr txBox="1"/>
          <p:nvPr/>
        </p:nvSpPr>
        <p:spPr>
          <a:xfrm>
            <a:off x="596407" y="209387"/>
            <a:ext cx="7951199" cy="4724700"/>
          </a:xfrm>
          <a:prstGeom prst="rect">
            <a:avLst/>
          </a:prstGeom>
          <a:noFill/>
          <a:ln>
            <a:noFill/>
          </a:ln>
        </p:spPr>
        <p:txBody>
          <a:bodyPr anchorCtr="0" anchor="t" bIns="91425" lIns="91425" rIns="91425" tIns="91425">
            <a:noAutofit/>
          </a:bodyPr>
          <a:lstStyle/>
          <a:p>
            <a:pPr>
              <a:spcBef>
                <a:spcPts val="0"/>
              </a:spcBef>
              <a:buNone/>
            </a:pPr>
            <a:r>
              <a:rPr lang="sr" sz="3000">
                <a:solidFill>
                  <a:srgbClr val="A61C00"/>
                </a:solidFill>
              </a:rPr>
              <a:t>There are 27 airline carriers operating in Belgrade, comprising 19 international carriers, 7 low cost carriers and 1 national carrier. Belgrade has a direct flight connection from around 60 major European, Middle East (Abu Dhabi, Doha, Dubai) and Africa ports and cities. There are more than 850 flights coming in and out of Belgrade every week and over 3.5 million passengers per a year.</a:t>
            </a:r>
          </a:p>
        </p:txBody>
      </p:sp>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1" name="Shape 191"/>
        <p:cNvGrpSpPr/>
        <p:nvPr/>
      </p:nvGrpSpPr>
      <p:grpSpPr>
        <a:xfrm>
          <a:off x="0" y="0"/>
          <a:ext cx="0" cy="0"/>
          <a:chOff x="0" y="0"/>
          <a:chExt cx="0" cy="0"/>
        </a:xfrm>
      </p:grpSpPr>
      <p:pic>
        <p:nvPicPr>
          <p:cNvPr id="192" name="Shape 192"/>
          <p:cNvPicPr preferRelativeResize="0"/>
          <p:nvPr/>
        </p:nvPicPr>
        <p:blipFill>
          <a:blip r:embed="rId3">
            <a:alphaModFix/>
          </a:blip>
          <a:stretch>
            <a:fillRect/>
          </a:stretch>
        </p:blipFill>
        <p:spPr>
          <a:xfrm>
            <a:off x="2212110" y="0"/>
            <a:ext cx="4719779" cy="5143500"/>
          </a:xfrm>
          <a:prstGeom prst="rect">
            <a:avLst/>
          </a:prstGeom>
          <a:noFill/>
          <a:ln>
            <a:noFill/>
          </a:ln>
        </p:spPr>
      </p:pic>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6" name="Shape 196"/>
        <p:cNvGrpSpPr/>
        <p:nvPr/>
      </p:nvGrpSpPr>
      <p:grpSpPr>
        <a:xfrm>
          <a:off x="0" y="0"/>
          <a:ext cx="0" cy="0"/>
          <a:chOff x="0" y="0"/>
          <a:chExt cx="0" cy="0"/>
        </a:xfrm>
      </p:grpSpPr>
      <p:sp>
        <p:nvSpPr>
          <p:cNvPr id="197" name="Shape 197"/>
          <p:cNvSpPr txBox="1"/>
          <p:nvPr>
            <p:ph type="ctrTitle"/>
          </p:nvPr>
        </p:nvSpPr>
        <p:spPr>
          <a:xfrm>
            <a:off x="531840" y="1215860"/>
            <a:ext cx="7050900" cy="1102500"/>
          </a:xfrm>
          <a:prstGeom prst="rect">
            <a:avLst/>
          </a:prstGeom>
        </p:spPr>
        <p:txBody>
          <a:bodyPr anchorCtr="0" anchor="b" bIns="91425" lIns="91425" rIns="91425" tIns="91425">
            <a:noAutofit/>
          </a:bodyPr>
          <a:lstStyle/>
          <a:p>
            <a:pPr rtl="0">
              <a:spcBef>
                <a:spcPts val="0"/>
              </a:spcBef>
              <a:buNone/>
            </a:pPr>
            <a:r>
              <a:rPr lang="sr"/>
              <a:t>Main Hotel</a:t>
            </a:r>
          </a:p>
        </p:txBody>
      </p:sp>
      <p:sp>
        <p:nvSpPr>
          <p:cNvPr id="198" name="Shape 198"/>
          <p:cNvSpPr txBox="1"/>
          <p:nvPr>
            <p:ph idx="1" type="subTitle"/>
          </p:nvPr>
        </p:nvSpPr>
        <p:spPr>
          <a:xfrm>
            <a:off x="1082040" y="2423159"/>
            <a:ext cx="7035899" cy="694199"/>
          </a:xfrm>
          <a:prstGeom prst="rect">
            <a:avLst/>
          </a:prstGeom>
        </p:spPr>
        <p:txBody>
          <a:bodyPr anchorCtr="0" anchor="t" bIns="91425" lIns="91425" rIns="91425" tIns="91425">
            <a:noAutofit/>
          </a:bodyPr>
          <a:lstStyle/>
          <a:p>
            <a:pPr rtl="0">
              <a:spcBef>
                <a:spcPts val="0"/>
              </a:spcBef>
              <a:buNone/>
            </a:pPr>
            <a:r>
              <a:rPr lang="sr"/>
              <a:t>Metropol Palace		5*</a:t>
            </a:r>
          </a:p>
        </p:txBody>
      </p:sp>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2" name="Shape 202"/>
        <p:cNvGrpSpPr/>
        <p:nvPr/>
      </p:nvGrpSpPr>
      <p:grpSpPr>
        <a:xfrm>
          <a:off x="0" y="0"/>
          <a:ext cx="0" cy="0"/>
          <a:chOff x="0" y="0"/>
          <a:chExt cx="0" cy="0"/>
        </a:xfrm>
      </p:grpSpPr>
      <p:sp>
        <p:nvSpPr>
          <p:cNvPr id="203" name="Shape 203"/>
          <p:cNvSpPr txBox="1"/>
          <p:nvPr>
            <p:ph idx="1" type="body"/>
          </p:nvPr>
        </p:nvSpPr>
        <p:spPr>
          <a:xfrm>
            <a:off x="457200" y="1244242"/>
            <a:ext cx="8229600" cy="3630300"/>
          </a:xfrm>
          <a:prstGeom prst="rect">
            <a:avLst/>
          </a:prstGeom>
        </p:spPr>
        <p:txBody>
          <a:bodyPr anchorCtr="0" anchor="t" bIns="91425" lIns="91425" rIns="91425" tIns="91425">
            <a:noAutofit/>
          </a:bodyPr>
          <a:lstStyle/>
          <a:p>
            <a:pPr>
              <a:spcBef>
                <a:spcPts val="0"/>
              </a:spcBef>
              <a:buNone/>
            </a:pPr>
            <a:r>
              <a:t/>
            </a:r>
            <a:endParaRPr/>
          </a:p>
        </p:txBody>
      </p:sp>
      <p:sp>
        <p:nvSpPr>
          <p:cNvPr id="204" name="Shape 204"/>
          <p:cNvSpPr txBox="1"/>
          <p:nvPr>
            <p:ph type="title"/>
          </p:nvPr>
        </p:nvSpPr>
        <p:spPr>
          <a:xfrm>
            <a:off x="457200" y="205978"/>
            <a:ext cx="8229600" cy="994200"/>
          </a:xfrm>
          <a:prstGeom prst="rect">
            <a:avLst/>
          </a:prstGeom>
        </p:spPr>
        <p:txBody>
          <a:bodyPr anchorCtr="0" anchor="b" bIns="91425" lIns="91425" rIns="91425" tIns="91425">
            <a:noAutofit/>
          </a:bodyPr>
          <a:lstStyle/>
          <a:p>
            <a:pPr>
              <a:spcBef>
                <a:spcPts val="0"/>
              </a:spcBef>
              <a:buNone/>
            </a:pPr>
            <a:r>
              <a:t/>
            </a:r>
            <a:endParaRPr/>
          </a:p>
        </p:txBody>
      </p:sp>
      <p:pic>
        <p:nvPicPr>
          <p:cNvPr id="205" name="Shape 20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9" name="Shape 209"/>
        <p:cNvGrpSpPr/>
        <p:nvPr/>
      </p:nvGrpSpPr>
      <p:grpSpPr>
        <a:xfrm>
          <a:off x="0" y="0"/>
          <a:ext cx="0" cy="0"/>
          <a:chOff x="0" y="0"/>
          <a:chExt cx="0" cy="0"/>
        </a:xfrm>
      </p:grpSpPr>
      <p:sp>
        <p:nvSpPr>
          <p:cNvPr id="210" name="Shape 210"/>
          <p:cNvSpPr txBox="1"/>
          <p:nvPr>
            <p:ph idx="1" type="body"/>
          </p:nvPr>
        </p:nvSpPr>
        <p:spPr>
          <a:xfrm>
            <a:off x="457200" y="1244242"/>
            <a:ext cx="8229600" cy="3630300"/>
          </a:xfrm>
          <a:prstGeom prst="rect">
            <a:avLst/>
          </a:prstGeom>
        </p:spPr>
        <p:txBody>
          <a:bodyPr anchorCtr="0" anchor="t" bIns="91425" lIns="91425" rIns="91425" tIns="91425">
            <a:noAutofit/>
          </a:bodyPr>
          <a:lstStyle/>
          <a:p>
            <a:pPr>
              <a:spcBef>
                <a:spcPts val="0"/>
              </a:spcBef>
              <a:buNone/>
            </a:pPr>
            <a:r>
              <a:t/>
            </a:r>
            <a:endParaRPr/>
          </a:p>
        </p:txBody>
      </p:sp>
      <p:sp>
        <p:nvSpPr>
          <p:cNvPr id="211" name="Shape 211"/>
          <p:cNvSpPr txBox="1"/>
          <p:nvPr>
            <p:ph type="title"/>
          </p:nvPr>
        </p:nvSpPr>
        <p:spPr>
          <a:xfrm>
            <a:off x="457200" y="205978"/>
            <a:ext cx="8229600" cy="994200"/>
          </a:xfrm>
          <a:prstGeom prst="rect">
            <a:avLst/>
          </a:prstGeom>
        </p:spPr>
        <p:txBody>
          <a:bodyPr anchorCtr="0" anchor="b" bIns="91425" lIns="91425" rIns="91425" tIns="91425">
            <a:noAutofit/>
          </a:bodyPr>
          <a:lstStyle/>
          <a:p>
            <a:pPr>
              <a:spcBef>
                <a:spcPts val="0"/>
              </a:spcBef>
              <a:buNone/>
            </a:pPr>
            <a:r>
              <a:t/>
            </a:r>
            <a:endParaRPr/>
          </a:p>
        </p:txBody>
      </p:sp>
      <p:pic>
        <p:nvPicPr>
          <p:cNvPr id="212" name="Shape 21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9" name="Shape 59"/>
        <p:cNvGrpSpPr/>
        <p:nvPr/>
      </p:nvGrpSpPr>
      <p:grpSpPr>
        <a:xfrm>
          <a:off x="0" y="0"/>
          <a:ext cx="0" cy="0"/>
          <a:chOff x="0" y="0"/>
          <a:chExt cx="0" cy="0"/>
        </a:xfrm>
      </p:grpSpPr>
      <p:sp>
        <p:nvSpPr>
          <p:cNvPr id="60" name="Shape 60"/>
          <p:cNvSpPr txBox="1"/>
          <p:nvPr>
            <p:ph idx="1" type="body"/>
          </p:nvPr>
        </p:nvSpPr>
        <p:spPr>
          <a:xfrm>
            <a:off x="457200" y="3541420"/>
            <a:ext cx="8229600" cy="1333200"/>
          </a:xfrm>
          <a:prstGeom prst="rect">
            <a:avLst/>
          </a:prstGeom>
        </p:spPr>
        <p:txBody>
          <a:bodyPr anchorCtr="0" anchor="t" bIns="91425" lIns="91425" rIns="91425" tIns="91425">
            <a:noAutofit/>
          </a:bodyPr>
          <a:lstStyle/>
          <a:p>
            <a:pPr rtl="0">
              <a:spcBef>
                <a:spcPts val="0"/>
              </a:spcBef>
              <a:buNone/>
            </a:pPr>
            <a:r>
              <a:t/>
            </a:r>
            <a:endParaRPr/>
          </a:p>
          <a:p>
            <a:pPr>
              <a:spcBef>
                <a:spcPts val="0"/>
              </a:spcBef>
              <a:buNone/>
            </a:pPr>
            <a:r>
              <a:t/>
            </a:r>
            <a:endParaRPr/>
          </a:p>
        </p:txBody>
      </p:sp>
      <p:sp>
        <p:nvSpPr>
          <p:cNvPr id="61" name="Shape 61"/>
          <p:cNvSpPr txBox="1"/>
          <p:nvPr>
            <p:ph type="title"/>
          </p:nvPr>
        </p:nvSpPr>
        <p:spPr>
          <a:xfrm>
            <a:off x="340450" y="2062569"/>
            <a:ext cx="8229600" cy="2451900"/>
          </a:xfrm>
          <a:prstGeom prst="rect">
            <a:avLst/>
          </a:prstGeom>
        </p:spPr>
        <p:txBody>
          <a:bodyPr anchorCtr="0" anchor="b" bIns="91425" lIns="91425" rIns="91425" tIns="91425">
            <a:noAutofit/>
          </a:bodyPr>
          <a:lstStyle/>
          <a:p>
            <a:pPr>
              <a:spcBef>
                <a:spcPts val="0"/>
              </a:spcBef>
              <a:buNone/>
            </a:pPr>
            <a:r>
              <a:rPr lang="sr"/>
              <a:t>The core of today’s two million agglomerations is the Belgrade Fortress and the Kalemegdan Park</a:t>
            </a:r>
          </a:p>
        </p:txBody>
      </p:sp>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6" name="Shape 216"/>
        <p:cNvGrpSpPr/>
        <p:nvPr/>
      </p:nvGrpSpPr>
      <p:grpSpPr>
        <a:xfrm>
          <a:off x="0" y="0"/>
          <a:ext cx="0" cy="0"/>
          <a:chOff x="0" y="0"/>
          <a:chExt cx="0" cy="0"/>
        </a:xfrm>
      </p:grpSpPr>
      <p:sp>
        <p:nvSpPr>
          <p:cNvPr id="217" name="Shape 217"/>
          <p:cNvSpPr txBox="1"/>
          <p:nvPr>
            <p:ph idx="1" type="body"/>
          </p:nvPr>
        </p:nvSpPr>
        <p:spPr>
          <a:xfrm>
            <a:off x="457200" y="1244242"/>
            <a:ext cx="8229600" cy="3630300"/>
          </a:xfrm>
          <a:prstGeom prst="rect">
            <a:avLst/>
          </a:prstGeom>
        </p:spPr>
        <p:txBody>
          <a:bodyPr anchorCtr="0" anchor="t" bIns="91425" lIns="91425" rIns="91425" tIns="91425">
            <a:noAutofit/>
          </a:bodyPr>
          <a:lstStyle/>
          <a:p>
            <a:pPr>
              <a:spcBef>
                <a:spcPts val="0"/>
              </a:spcBef>
              <a:buNone/>
            </a:pPr>
            <a:r>
              <a:t/>
            </a:r>
            <a:endParaRPr/>
          </a:p>
        </p:txBody>
      </p:sp>
      <p:sp>
        <p:nvSpPr>
          <p:cNvPr id="218" name="Shape 218"/>
          <p:cNvSpPr txBox="1"/>
          <p:nvPr>
            <p:ph type="title"/>
          </p:nvPr>
        </p:nvSpPr>
        <p:spPr>
          <a:xfrm>
            <a:off x="457200" y="205978"/>
            <a:ext cx="8229600" cy="994200"/>
          </a:xfrm>
          <a:prstGeom prst="rect">
            <a:avLst/>
          </a:prstGeom>
        </p:spPr>
        <p:txBody>
          <a:bodyPr anchorCtr="0" anchor="b" bIns="91425" lIns="91425" rIns="91425" tIns="91425">
            <a:noAutofit/>
          </a:bodyPr>
          <a:lstStyle/>
          <a:p>
            <a:pPr>
              <a:spcBef>
                <a:spcPts val="0"/>
              </a:spcBef>
              <a:buNone/>
            </a:pPr>
            <a:r>
              <a:t/>
            </a:r>
            <a:endParaRPr/>
          </a:p>
        </p:txBody>
      </p:sp>
      <p:pic>
        <p:nvPicPr>
          <p:cNvPr id="219" name="Shape 219"/>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3" name="Shape 223"/>
        <p:cNvGrpSpPr/>
        <p:nvPr/>
      </p:nvGrpSpPr>
      <p:grpSpPr>
        <a:xfrm>
          <a:off x="0" y="0"/>
          <a:ext cx="0" cy="0"/>
          <a:chOff x="0" y="0"/>
          <a:chExt cx="0" cy="0"/>
        </a:xfrm>
      </p:grpSpPr>
      <p:sp>
        <p:nvSpPr>
          <p:cNvPr id="224" name="Shape 224"/>
          <p:cNvSpPr txBox="1"/>
          <p:nvPr>
            <p:ph idx="1" type="body"/>
          </p:nvPr>
        </p:nvSpPr>
        <p:spPr>
          <a:xfrm>
            <a:off x="457200" y="1244242"/>
            <a:ext cx="8229600" cy="3630300"/>
          </a:xfrm>
          <a:prstGeom prst="rect">
            <a:avLst/>
          </a:prstGeom>
        </p:spPr>
        <p:txBody>
          <a:bodyPr anchorCtr="0" anchor="t" bIns="91425" lIns="91425" rIns="91425" tIns="91425">
            <a:noAutofit/>
          </a:bodyPr>
          <a:lstStyle/>
          <a:p>
            <a:pPr>
              <a:spcBef>
                <a:spcPts val="0"/>
              </a:spcBef>
              <a:buNone/>
            </a:pPr>
            <a:r>
              <a:t/>
            </a:r>
            <a:endParaRPr/>
          </a:p>
        </p:txBody>
      </p:sp>
      <p:sp>
        <p:nvSpPr>
          <p:cNvPr id="225" name="Shape 225"/>
          <p:cNvSpPr txBox="1"/>
          <p:nvPr>
            <p:ph type="title"/>
          </p:nvPr>
        </p:nvSpPr>
        <p:spPr>
          <a:xfrm>
            <a:off x="457200" y="205978"/>
            <a:ext cx="8229600" cy="994200"/>
          </a:xfrm>
          <a:prstGeom prst="rect">
            <a:avLst/>
          </a:prstGeom>
        </p:spPr>
        <p:txBody>
          <a:bodyPr anchorCtr="0" anchor="b" bIns="91425" lIns="91425" rIns="91425" tIns="91425">
            <a:noAutofit/>
          </a:bodyPr>
          <a:lstStyle/>
          <a:p>
            <a:pPr>
              <a:spcBef>
                <a:spcPts val="0"/>
              </a:spcBef>
              <a:buNone/>
            </a:pPr>
            <a:r>
              <a:t/>
            </a:r>
            <a:endParaRPr/>
          </a:p>
        </p:txBody>
      </p:sp>
      <p:pic>
        <p:nvPicPr>
          <p:cNvPr id="226" name="Shape 22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0" name="Shape 230"/>
        <p:cNvGrpSpPr/>
        <p:nvPr/>
      </p:nvGrpSpPr>
      <p:grpSpPr>
        <a:xfrm>
          <a:off x="0" y="0"/>
          <a:ext cx="0" cy="0"/>
          <a:chOff x="0" y="0"/>
          <a:chExt cx="0" cy="0"/>
        </a:xfrm>
      </p:grpSpPr>
      <p:sp>
        <p:nvSpPr>
          <p:cNvPr id="231" name="Shape 231"/>
          <p:cNvSpPr txBox="1"/>
          <p:nvPr>
            <p:ph idx="1" type="body"/>
          </p:nvPr>
        </p:nvSpPr>
        <p:spPr>
          <a:xfrm>
            <a:off x="457200" y="1244242"/>
            <a:ext cx="8229600" cy="3630300"/>
          </a:xfrm>
          <a:prstGeom prst="rect">
            <a:avLst/>
          </a:prstGeom>
        </p:spPr>
        <p:txBody>
          <a:bodyPr anchorCtr="0" anchor="t" bIns="91425" lIns="91425" rIns="91425" tIns="91425">
            <a:noAutofit/>
          </a:bodyPr>
          <a:lstStyle/>
          <a:p>
            <a:pPr>
              <a:spcBef>
                <a:spcPts val="0"/>
              </a:spcBef>
              <a:buNone/>
            </a:pPr>
            <a:r>
              <a:t/>
            </a:r>
            <a:endParaRPr/>
          </a:p>
        </p:txBody>
      </p:sp>
      <p:sp>
        <p:nvSpPr>
          <p:cNvPr id="232" name="Shape 232"/>
          <p:cNvSpPr txBox="1"/>
          <p:nvPr>
            <p:ph type="title"/>
          </p:nvPr>
        </p:nvSpPr>
        <p:spPr>
          <a:xfrm>
            <a:off x="457200" y="205978"/>
            <a:ext cx="8229600" cy="994200"/>
          </a:xfrm>
          <a:prstGeom prst="rect">
            <a:avLst/>
          </a:prstGeom>
        </p:spPr>
        <p:txBody>
          <a:bodyPr anchorCtr="0" anchor="b" bIns="91425" lIns="91425" rIns="91425" tIns="91425">
            <a:noAutofit/>
          </a:bodyPr>
          <a:lstStyle/>
          <a:p>
            <a:pPr>
              <a:spcBef>
                <a:spcPts val="0"/>
              </a:spcBef>
              <a:buNone/>
            </a:pPr>
            <a:r>
              <a:t/>
            </a:r>
            <a:endParaRPr/>
          </a:p>
        </p:txBody>
      </p:sp>
      <p:pic>
        <p:nvPicPr>
          <p:cNvPr id="233" name="Shape 23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7" name="Shape 237"/>
        <p:cNvGrpSpPr/>
        <p:nvPr/>
      </p:nvGrpSpPr>
      <p:grpSpPr>
        <a:xfrm>
          <a:off x="0" y="0"/>
          <a:ext cx="0" cy="0"/>
          <a:chOff x="0" y="0"/>
          <a:chExt cx="0" cy="0"/>
        </a:xfrm>
      </p:grpSpPr>
      <p:sp>
        <p:nvSpPr>
          <p:cNvPr id="238" name="Shape 238"/>
          <p:cNvSpPr txBox="1"/>
          <p:nvPr>
            <p:ph idx="1" type="body"/>
          </p:nvPr>
        </p:nvSpPr>
        <p:spPr>
          <a:xfrm>
            <a:off x="457200" y="1244242"/>
            <a:ext cx="8229600" cy="3630300"/>
          </a:xfrm>
          <a:prstGeom prst="rect">
            <a:avLst/>
          </a:prstGeom>
        </p:spPr>
        <p:txBody>
          <a:bodyPr anchorCtr="0" anchor="t" bIns="91425" lIns="91425" rIns="91425" tIns="91425">
            <a:noAutofit/>
          </a:bodyPr>
          <a:lstStyle/>
          <a:p>
            <a:pPr>
              <a:spcBef>
                <a:spcPts val="0"/>
              </a:spcBef>
              <a:buNone/>
            </a:pPr>
            <a:r>
              <a:t/>
            </a:r>
            <a:endParaRPr/>
          </a:p>
        </p:txBody>
      </p:sp>
      <p:sp>
        <p:nvSpPr>
          <p:cNvPr id="239" name="Shape 239"/>
          <p:cNvSpPr txBox="1"/>
          <p:nvPr>
            <p:ph type="title"/>
          </p:nvPr>
        </p:nvSpPr>
        <p:spPr>
          <a:xfrm>
            <a:off x="457200" y="205978"/>
            <a:ext cx="8229600" cy="994200"/>
          </a:xfrm>
          <a:prstGeom prst="rect">
            <a:avLst/>
          </a:prstGeom>
        </p:spPr>
        <p:txBody>
          <a:bodyPr anchorCtr="0" anchor="b" bIns="91425" lIns="91425" rIns="91425" tIns="91425">
            <a:noAutofit/>
          </a:bodyPr>
          <a:lstStyle/>
          <a:p>
            <a:pPr>
              <a:spcBef>
                <a:spcPts val="0"/>
              </a:spcBef>
              <a:buNone/>
            </a:pPr>
            <a:r>
              <a:t/>
            </a:r>
            <a:endParaRPr/>
          </a:p>
        </p:txBody>
      </p:sp>
      <p:pic>
        <p:nvPicPr>
          <p:cNvPr id="240" name="Shape 24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4" name="Shape 244"/>
        <p:cNvGrpSpPr/>
        <p:nvPr/>
      </p:nvGrpSpPr>
      <p:grpSpPr>
        <a:xfrm>
          <a:off x="0" y="0"/>
          <a:ext cx="0" cy="0"/>
          <a:chOff x="0" y="0"/>
          <a:chExt cx="0" cy="0"/>
        </a:xfrm>
      </p:grpSpPr>
      <p:sp>
        <p:nvSpPr>
          <p:cNvPr id="245" name="Shape 245"/>
          <p:cNvSpPr txBox="1"/>
          <p:nvPr>
            <p:ph idx="1" type="body"/>
          </p:nvPr>
        </p:nvSpPr>
        <p:spPr>
          <a:xfrm>
            <a:off x="457200" y="1244242"/>
            <a:ext cx="8229600" cy="3630300"/>
          </a:xfrm>
          <a:prstGeom prst="rect">
            <a:avLst/>
          </a:prstGeom>
        </p:spPr>
        <p:txBody>
          <a:bodyPr anchorCtr="0" anchor="t" bIns="91425" lIns="91425" rIns="91425" tIns="91425">
            <a:noAutofit/>
          </a:bodyPr>
          <a:lstStyle/>
          <a:p>
            <a:pPr>
              <a:spcBef>
                <a:spcPts val="0"/>
              </a:spcBef>
              <a:buNone/>
            </a:pPr>
            <a:r>
              <a:t/>
            </a:r>
            <a:endParaRPr/>
          </a:p>
        </p:txBody>
      </p:sp>
      <p:sp>
        <p:nvSpPr>
          <p:cNvPr id="246" name="Shape 246"/>
          <p:cNvSpPr txBox="1"/>
          <p:nvPr>
            <p:ph type="title"/>
          </p:nvPr>
        </p:nvSpPr>
        <p:spPr>
          <a:xfrm>
            <a:off x="457200" y="205978"/>
            <a:ext cx="8229600" cy="994200"/>
          </a:xfrm>
          <a:prstGeom prst="rect">
            <a:avLst/>
          </a:prstGeom>
        </p:spPr>
        <p:txBody>
          <a:bodyPr anchorCtr="0" anchor="b" bIns="91425" lIns="91425" rIns="91425" tIns="91425">
            <a:noAutofit/>
          </a:bodyPr>
          <a:lstStyle/>
          <a:p>
            <a:pPr>
              <a:spcBef>
                <a:spcPts val="0"/>
              </a:spcBef>
              <a:buNone/>
            </a:pPr>
            <a:r>
              <a:t/>
            </a:r>
            <a:endParaRPr/>
          </a:p>
        </p:txBody>
      </p:sp>
      <p:pic>
        <p:nvPicPr>
          <p:cNvPr id="247" name="Shape 247"/>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1" name="Shape 251"/>
        <p:cNvGrpSpPr/>
        <p:nvPr/>
      </p:nvGrpSpPr>
      <p:grpSpPr>
        <a:xfrm>
          <a:off x="0" y="0"/>
          <a:ext cx="0" cy="0"/>
          <a:chOff x="0" y="0"/>
          <a:chExt cx="0" cy="0"/>
        </a:xfrm>
      </p:grpSpPr>
      <p:sp>
        <p:nvSpPr>
          <p:cNvPr id="252" name="Shape 252"/>
          <p:cNvSpPr txBox="1"/>
          <p:nvPr>
            <p:ph idx="1" type="body"/>
          </p:nvPr>
        </p:nvSpPr>
        <p:spPr>
          <a:xfrm>
            <a:off x="457200" y="1244242"/>
            <a:ext cx="8229600" cy="3630300"/>
          </a:xfrm>
          <a:prstGeom prst="rect">
            <a:avLst/>
          </a:prstGeom>
        </p:spPr>
        <p:txBody>
          <a:bodyPr anchorCtr="0" anchor="t" bIns="91425" lIns="91425" rIns="91425" tIns="91425">
            <a:noAutofit/>
          </a:bodyPr>
          <a:lstStyle/>
          <a:p>
            <a:pPr>
              <a:spcBef>
                <a:spcPts val="0"/>
              </a:spcBef>
              <a:buNone/>
            </a:pPr>
            <a:r>
              <a:t/>
            </a:r>
            <a:endParaRPr/>
          </a:p>
        </p:txBody>
      </p:sp>
      <p:sp>
        <p:nvSpPr>
          <p:cNvPr id="253" name="Shape 253"/>
          <p:cNvSpPr txBox="1"/>
          <p:nvPr>
            <p:ph type="title"/>
          </p:nvPr>
        </p:nvSpPr>
        <p:spPr>
          <a:xfrm>
            <a:off x="457200" y="205978"/>
            <a:ext cx="8229600" cy="994200"/>
          </a:xfrm>
          <a:prstGeom prst="rect">
            <a:avLst/>
          </a:prstGeom>
        </p:spPr>
        <p:txBody>
          <a:bodyPr anchorCtr="0" anchor="b" bIns="91425" lIns="91425" rIns="91425" tIns="91425">
            <a:noAutofit/>
          </a:bodyPr>
          <a:lstStyle/>
          <a:p>
            <a:pPr>
              <a:spcBef>
                <a:spcPts val="0"/>
              </a:spcBef>
              <a:buNone/>
            </a:pPr>
            <a:r>
              <a:t/>
            </a:r>
            <a:endParaRPr/>
          </a:p>
        </p:txBody>
      </p:sp>
      <p:pic>
        <p:nvPicPr>
          <p:cNvPr id="254" name="Shape 25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8" name="Shape 258"/>
        <p:cNvGrpSpPr/>
        <p:nvPr/>
      </p:nvGrpSpPr>
      <p:grpSpPr>
        <a:xfrm>
          <a:off x="0" y="0"/>
          <a:ext cx="0" cy="0"/>
          <a:chOff x="0" y="0"/>
          <a:chExt cx="0" cy="0"/>
        </a:xfrm>
      </p:grpSpPr>
      <p:sp>
        <p:nvSpPr>
          <p:cNvPr id="259" name="Shape 259"/>
          <p:cNvSpPr txBox="1"/>
          <p:nvPr>
            <p:ph idx="1" type="body"/>
          </p:nvPr>
        </p:nvSpPr>
        <p:spPr>
          <a:xfrm>
            <a:off x="457200" y="1244242"/>
            <a:ext cx="8229600" cy="3630300"/>
          </a:xfrm>
          <a:prstGeom prst="rect">
            <a:avLst/>
          </a:prstGeom>
        </p:spPr>
        <p:txBody>
          <a:bodyPr anchorCtr="0" anchor="t" bIns="91425" lIns="91425" rIns="91425" tIns="91425">
            <a:noAutofit/>
          </a:bodyPr>
          <a:lstStyle/>
          <a:p>
            <a:pPr>
              <a:spcBef>
                <a:spcPts val="0"/>
              </a:spcBef>
              <a:buNone/>
            </a:pPr>
            <a:r>
              <a:t/>
            </a:r>
            <a:endParaRPr/>
          </a:p>
        </p:txBody>
      </p:sp>
      <p:sp>
        <p:nvSpPr>
          <p:cNvPr id="260" name="Shape 260"/>
          <p:cNvSpPr txBox="1"/>
          <p:nvPr>
            <p:ph type="title"/>
          </p:nvPr>
        </p:nvSpPr>
        <p:spPr>
          <a:xfrm>
            <a:off x="457200" y="205978"/>
            <a:ext cx="8229600" cy="994200"/>
          </a:xfrm>
          <a:prstGeom prst="rect">
            <a:avLst/>
          </a:prstGeom>
        </p:spPr>
        <p:txBody>
          <a:bodyPr anchorCtr="0" anchor="b" bIns="91425" lIns="91425" rIns="91425" tIns="91425">
            <a:noAutofit/>
          </a:bodyPr>
          <a:lstStyle/>
          <a:p>
            <a:pPr>
              <a:spcBef>
                <a:spcPts val="0"/>
              </a:spcBef>
              <a:buNone/>
            </a:pPr>
            <a:r>
              <a:t/>
            </a:r>
            <a:endParaRPr/>
          </a:p>
        </p:txBody>
      </p:sp>
      <p:pic>
        <p:nvPicPr>
          <p:cNvPr id="261" name="Shape 26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5" name="Shape 265"/>
        <p:cNvGrpSpPr/>
        <p:nvPr/>
      </p:nvGrpSpPr>
      <p:grpSpPr>
        <a:xfrm>
          <a:off x="0" y="0"/>
          <a:ext cx="0" cy="0"/>
          <a:chOff x="0" y="0"/>
          <a:chExt cx="0" cy="0"/>
        </a:xfrm>
      </p:grpSpPr>
      <p:sp>
        <p:nvSpPr>
          <p:cNvPr id="266" name="Shape 266"/>
          <p:cNvSpPr txBox="1"/>
          <p:nvPr>
            <p:ph idx="1" type="body"/>
          </p:nvPr>
        </p:nvSpPr>
        <p:spPr>
          <a:xfrm>
            <a:off x="457200" y="1244242"/>
            <a:ext cx="8229600" cy="3630300"/>
          </a:xfrm>
          <a:prstGeom prst="rect">
            <a:avLst/>
          </a:prstGeom>
        </p:spPr>
        <p:txBody>
          <a:bodyPr anchorCtr="0" anchor="t" bIns="91425" lIns="91425" rIns="91425" tIns="91425">
            <a:noAutofit/>
          </a:bodyPr>
          <a:lstStyle/>
          <a:p>
            <a:pPr>
              <a:spcBef>
                <a:spcPts val="0"/>
              </a:spcBef>
              <a:buNone/>
            </a:pPr>
            <a:r>
              <a:t/>
            </a:r>
            <a:endParaRPr/>
          </a:p>
        </p:txBody>
      </p:sp>
      <p:sp>
        <p:nvSpPr>
          <p:cNvPr id="267" name="Shape 267"/>
          <p:cNvSpPr txBox="1"/>
          <p:nvPr>
            <p:ph type="title"/>
          </p:nvPr>
        </p:nvSpPr>
        <p:spPr>
          <a:xfrm>
            <a:off x="457200" y="205978"/>
            <a:ext cx="8229600" cy="994200"/>
          </a:xfrm>
          <a:prstGeom prst="rect">
            <a:avLst/>
          </a:prstGeom>
        </p:spPr>
        <p:txBody>
          <a:bodyPr anchorCtr="0" anchor="b" bIns="91425" lIns="91425" rIns="91425" tIns="91425">
            <a:noAutofit/>
          </a:bodyPr>
          <a:lstStyle/>
          <a:p>
            <a:pPr>
              <a:spcBef>
                <a:spcPts val="0"/>
              </a:spcBef>
              <a:buNone/>
            </a:pPr>
            <a:r>
              <a:t/>
            </a:r>
            <a:endParaRPr/>
          </a:p>
        </p:txBody>
      </p:sp>
      <p:pic>
        <p:nvPicPr>
          <p:cNvPr id="268" name="Shape 26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2" name="Shape 272"/>
        <p:cNvGrpSpPr/>
        <p:nvPr/>
      </p:nvGrpSpPr>
      <p:grpSpPr>
        <a:xfrm>
          <a:off x="0" y="0"/>
          <a:ext cx="0" cy="0"/>
          <a:chOff x="0" y="0"/>
          <a:chExt cx="0" cy="0"/>
        </a:xfrm>
      </p:grpSpPr>
      <p:sp>
        <p:nvSpPr>
          <p:cNvPr id="273" name="Shape 273"/>
          <p:cNvSpPr txBox="1"/>
          <p:nvPr>
            <p:ph idx="1" type="body"/>
          </p:nvPr>
        </p:nvSpPr>
        <p:spPr>
          <a:xfrm>
            <a:off x="457200" y="1244242"/>
            <a:ext cx="8229600" cy="3630300"/>
          </a:xfrm>
          <a:prstGeom prst="rect">
            <a:avLst/>
          </a:prstGeom>
        </p:spPr>
        <p:txBody>
          <a:bodyPr anchorCtr="0" anchor="t" bIns="91425" lIns="91425" rIns="91425" tIns="91425">
            <a:noAutofit/>
          </a:bodyPr>
          <a:lstStyle/>
          <a:p>
            <a:pPr>
              <a:spcBef>
                <a:spcPts val="0"/>
              </a:spcBef>
              <a:buNone/>
            </a:pPr>
            <a:r>
              <a:t/>
            </a:r>
            <a:endParaRPr/>
          </a:p>
        </p:txBody>
      </p:sp>
      <p:sp>
        <p:nvSpPr>
          <p:cNvPr id="274" name="Shape 274"/>
          <p:cNvSpPr txBox="1"/>
          <p:nvPr>
            <p:ph type="title"/>
          </p:nvPr>
        </p:nvSpPr>
        <p:spPr>
          <a:xfrm>
            <a:off x="457200" y="205978"/>
            <a:ext cx="8229600" cy="994200"/>
          </a:xfrm>
          <a:prstGeom prst="rect">
            <a:avLst/>
          </a:prstGeom>
        </p:spPr>
        <p:txBody>
          <a:bodyPr anchorCtr="0" anchor="b" bIns="91425" lIns="91425" rIns="91425" tIns="91425">
            <a:noAutofit/>
          </a:bodyPr>
          <a:lstStyle/>
          <a:p>
            <a:pPr>
              <a:spcBef>
                <a:spcPts val="0"/>
              </a:spcBef>
              <a:buNone/>
            </a:pPr>
            <a:r>
              <a:t/>
            </a:r>
            <a:endParaRPr/>
          </a:p>
        </p:txBody>
      </p:sp>
      <p:pic>
        <p:nvPicPr>
          <p:cNvPr id="275" name="Shape 27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9" name="Shape 279"/>
        <p:cNvGrpSpPr/>
        <p:nvPr/>
      </p:nvGrpSpPr>
      <p:grpSpPr>
        <a:xfrm>
          <a:off x="0" y="0"/>
          <a:ext cx="0" cy="0"/>
          <a:chOff x="0" y="0"/>
          <a:chExt cx="0" cy="0"/>
        </a:xfrm>
      </p:grpSpPr>
      <p:sp>
        <p:nvSpPr>
          <p:cNvPr id="280" name="Shape 280"/>
          <p:cNvSpPr txBox="1"/>
          <p:nvPr>
            <p:ph idx="1" type="body"/>
          </p:nvPr>
        </p:nvSpPr>
        <p:spPr>
          <a:xfrm>
            <a:off x="457200" y="1244242"/>
            <a:ext cx="8229600" cy="3630300"/>
          </a:xfrm>
          <a:prstGeom prst="rect">
            <a:avLst/>
          </a:prstGeom>
        </p:spPr>
        <p:txBody>
          <a:bodyPr anchorCtr="0" anchor="t" bIns="91425" lIns="91425" rIns="91425" tIns="91425">
            <a:noAutofit/>
          </a:bodyPr>
          <a:lstStyle/>
          <a:p>
            <a:pPr>
              <a:spcBef>
                <a:spcPts val="0"/>
              </a:spcBef>
              <a:buNone/>
            </a:pPr>
            <a:r>
              <a:t/>
            </a:r>
            <a:endParaRPr/>
          </a:p>
        </p:txBody>
      </p:sp>
      <p:sp>
        <p:nvSpPr>
          <p:cNvPr id="281" name="Shape 281"/>
          <p:cNvSpPr txBox="1"/>
          <p:nvPr>
            <p:ph type="title"/>
          </p:nvPr>
        </p:nvSpPr>
        <p:spPr>
          <a:xfrm>
            <a:off x="457200" y="205978"/>
            <a:ext cx="8229600" cy="994200"/>
          </a:xfrm>
          <a:prstGeom prst="rect">
            <a:avLst/>
          </a:prstGeom>
        </p:spPr>
        <p:txBody>
          <a:bodyPr anchorCtr="0" anchor="b" bIns="91425" lIns="91425" rIns="91425" tIns="91425">
            <a:noAutofit/>
          </a:bodyPr>
          <a:lstStyle/>
          <a:p>
            <a:pPr>
              <a:spcBef>
                <a:spcPts val="0"/>
              </a:spcBef>
              <a:buNone/>
            </a:pPr>
            <a:r>
              <a:t/>
            </a:r>
            <a:endParaRPr/>
          </a:p>
        </p:txBody>
      </p:sp>
      <p:pic>
        <p:nvPicPr>
          <p:cNvPr id="282" name="Shape 28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5" name="Shape 65"/>
        <p:cNvGrpSpPr/>
        <p:nvPr/>
      </p:nvGrpSpPr>
      <p:grpSpPr>
        <a:xfrm>
          <a:off x="0" y="0"/>
          <a:ext cx="0" cy="0"/>
          <a:chOff x="0" y="0"/>
          <a:chExt cx="0" cy="0"/>
        </a:xfrm>
      </p:grpSpPr>
      <p:sp>
        <p:nvSpPr>
          <p:cNvPr id="66" name="Shape 66"/>
          <p:cNvSpPr txBox="1"/>
          <p:nvPr>
            <p:ph type="title"/>
          </p:nvPr>
        </p:nvSpPr>
        <p:spPr>
          <a:xfrm>
            <a:off x="2659350" y="-930125"/>
            <a:ext cx="3145499" cy="2117099"/>
          </a:xfrm>
          <a:prstGeom prst="rect">
            <a:avLst/>
          </a:prstGeom>
        </p:spPr>
        <p:txBody>
          <a:bodyPr anchorCtr="0" anchor="b" bIns="91425" lIns="91425" rIns="91425" tIns="91425">
            <a:noAutofit/>
          </a:bodyPr>
          <a:lstStyle/>
          <a:p>
            <a:pPr rtl="0">
              <a:spcBef>
                <a:spcPts val="0"/>
              </a:spcBef>
              <a:buNone/>
            </a:pPr>
            <a:r>
              <a:t/>
            </a:r>
            <a:endParaRPr/>
          </a:p>
          <a:p>
            <a:pPr>
              <a:spcBef>
                <a:spcPts val="0"/>
              </a:spcBef>
              <a:buNone/>
            </a:pPr>
            <a:r>
              <a:t/>
            </a:r>
            <a:endParaRPr/>
          </a:p>
        </p:txBody>
      </p:sp>
      <p:pic>
        <p:nvPicPr>
          <p:cNvPr id="67" name="Shape 67"/>
          <p:cNvPicPr preferRelativeResize="0"/>
          <p:nvPr/>
        </p:nvPicPr>
        <p:blipFill>
          <a:blip r:embed="rId3">
            <a:alphaModFix/>
          </a:blip>
          <a:stretch>
            <a:fillRect/>
          </a:stretch>
        </p:blipFill>
        <p:spPr>
          <a:xfrm>
            <a:off x="1723463" y="0"/>
            <a:ext cx="5304071" cy="5143499"/>
          </a:xfrm>
          <a:prstGeom prst="rect">
            <a:avLst/>
          </a:prstGeom>
          <a:noFill/>
          <a:ln>
            <a:noFill/>
          </a:ln>
        </p:spPr>
      </p:pic>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6" name="Shape 286"/>
        <p:cNvGrpSpPr/>
        <p:nvPr/>
      </p:nvGrpSpPr>
      <p:grpSpPr>
        <a:xfrm>
          <a:off x="0" y="0"/>
          <a:ext cx="0" cy="0"/>
          <a:chOff x="0" y="0"/>
          <a:chExt cx="0" cy="0"/>
        </a:xfrm>
      </p:grpSpPr>
      <p:sp>
        <p:nvSpPr>
          <p:cNvPr id="287" name="Shape 287"/>
          <p:cNvSpPr txBox="1"/>
          <p:nvPr>
            <p:ph idx="1" type="body"/>
          </p:nvPr>
        </p:nvSpPr>
        <p:spPr>
          <a:xfrm>
            <a:off x="457200" y="1244242"/>
            <a:ext cx="8229600" cy="3630300"/>
          </a:xfrm>
          <a:prstGeom prst="rect">
            <a:avLst/>
          </a:prstGeom>
        </p:spPr>
        <p:txBody>
          <a:bodyPr anchorCtr="0" anchor="t" bIns="91425" lIns="91425" rIns="91425" tIns="91425">
            <a:noAutofit/>
          </a:bodyPr>
          <a:lstStyle/>
          <a:p>
            <a:pPr>
              <a:spcBef>
                <a:spcPts val="0"/>
              </a:spcBef>
              <a:buNone/>
            </a:pPr>
            <a:r>
              <a:t/>
            </a:r>
            <a:endParaRPr/>
          </a:p>
        </p:txBody>
      </p:sp>
      <p:sp>
        <p:nvSpPr>
          <p:cNvPr id="288" name="Shape 288"/>
          <p:cNvSpPr txBox="1"/>
          <p:nvPr>
            <p:ph type="title"/>
          </p:nvPr>
        </p:nvSpPr>
        <p:spPr>
          <a:xfrm>
            <a:off x="457200" y="205978"/>
            <a:ext cx="8229600" cy="994200"/>
          </a:xfrm>
          <a:prstGeom prst="rect">
            <a:avLst/>
          </a:prstGeom>
        </p:spPr>
        <p:txBody>
          <a:bodyPr anchorCtr="0" anchor="b" bIns="91425" lIns="91425" rIns="91425" tIns="91425">
            <a:noAutofit/>
          </a:bodyPr>
          <a:lstStyle/>
          <a:p>
            <a:pPr>
              <a:spcBef>
                <a:spcPts val="0"/>
              </a:spcBef>
              <a:buNone/>
            </a:pPr>
            <a:r>
              <a:t/>
            </a:r>
            <a:endParaRPr/>
          </a:p>
        </p:txBody>
      </p:sp>
      <p:pic>
        <p:nvPicPr>
          <p:cNvPr id="289" name="Shape 289"/>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transition spd="slow">
    <p:cut/>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3" name="Shape 293"/>
        <p:cNvGrpSpPr/>
        <p:nvPr/>
      </p:nvGrpSpPr>
      <p:grpSpPr>
        <a:xfrm>
          <a:off x="0" y="0"/>
          <a:ext cx="0" cy="0"/>
          <a:chOff x="0" y="0"/>
          <a:chExt cx="0" cy="0"/>
        </a:xfrm>
      </p:grpSpPr>
      <p:sp>
        <p:nvSpPr>
          <p:cNvPr id="294" name="Shape 294"/>
          <p:cNvSpPr txBox="1"/>
          <p:nvPr>
            <p:ph idx="1" type="body"/>
          </p:nvPr>
        </p:nvSpPr>
        <p:spPr>
          <a:xfrm>
            <a:off x="457200" y="1244242"/>
            <a:ext cx="8229600" cy="3630300"/>
          </a:xfrm>
          <a:prstGeom prst="rect">
            <a:avLst/>
          </a:prstGeom>
        </p:spPr>
        <p:txBody>
          <a:bodyPr anchorCtr="0" anchor="t" bIns="91425" lIns="91425" rIns="91425" tIns="91425">
            <a:noAutofit/>
          </a:bodyPr>
          <a:lstStyle/>
          <a:p>
            <a:pPr>
              <a:spcBef>
                <a:spcPts val="0"/>
              </a:spcBef>
              <a:buNone/>
            </a:pPr>
            <a:r>
              <a:t/>
            </a:r>
            <a:endParaRPr/>
          </a:p>
        </p:txBody>
      </p:sp>
      <p:sp>
        <p:nvSpPr>
          <p:cNvPr id="295" name="Shape 295"/>
          <p:cNvSpPr txBox="1"/>
          <p:nvPr>
            <p:ph type="title"/>
          </p:nvPr>
        </p:nvSpPr>
        <p:spPr>
          <a:xfrm>
            <a:off x="457200" y="205978"/>
            <a:ext cx="8229600" cy="994200"/>
          </a:xfrm>
          <a:prstGeom prst="rect">
            <a:avLst/>
          </a:prstGeom>
        </p:spPr>
        <p:txBody>
          <a:bodyPr anchorCtr="0" anchor="b" bIns="91425" lIns="91425" rIns="91425" tIns="91425">
            <a:noAutofit/>
          </a:bodyPr>
          <a:lstStyle/>
          <a:p>
            <a:pPr>
              <a:spcBef>
                <a:spcPts val="0"/>
              </a:spcBef>
              <a:buNone/>
            </a:pPr>
            <a:r>
              <a:t/>
            </a:r>
            <a:endParaRPr/>
          </a:p>
        </p:txBody>
      </p:sp>
      <p:pic>
        <p:nvPicPr>
          <p:cNvPr id="296" name="Shape 29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transition spd="slow">
    <p:cut/>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0" name="Shape 300"/>
        <p:cNvGrpSpPr/>
        <p:nvPr/>
      </p:nvGrpSpPr>
      <p:grpSpPr>
        <a:xfrm>
          <a:off x="0" y="0"/>
          <a:ext cx="0" cy="0"/>
          <a:chOff x="0" y="0"/>
          <a:chExt cx="0" cy="0"/>
        </a:xfrm>
      </p:grpSpPr>
      <p:sp>
        <p:nvSpPr>
          <p:cNvPr id="301" name="Shape 301"/>
          <p:cNvSpPr txBox="1"/>
          <p:nvPr>
            <p:ph idx="1" type="body"/>
          </p:nvPr>
        </p:nvSpPr>
        <p:spPr>
          <a:xfrm>
            <a:off x="457200" y="1244242"/>
            <a:ext cx="8229600" cy="3630300"/>
          </a:xfrm>
          <a:prstGeom prst="rect">
            <a:avLst/>
          </a:prstGeom>
        </p:spPr>
        <p:txBody>
          <a:bodyPr anchorCtr="0" anchor="t" bIns="91425" lIns="91425" rIns="91425" tIns="91425">
            <a:noAutofit/>
          </a:bodyPr>
          <a:lstStyle/>
          <a:p>
            <a:pPr>
              <a:spcBef>
                <a:spcPts val="0"/>
              </a:spcBef>
              <a:buNone/>
            </a:pPr>
            <a:r>
              <a:t/>
            </a:r>
            <a:endParaRPr/>
          </a:p>
        </p:txBody>
      </p:sp>
      <p:sp>
        <p:nvSpPr>
          <p:cNvPr id="302" name="Shape 302"/>
          <p:cNvSpPr txBox="1"/>
          <p:nvPr>
            <p:ph type="title"/>
          </p:nvPr>
        </p:nvSpPr>
        <p:spPr>
          <a:xfrm>
            <a:off x="457200" y="205978"/>
            <a:ext cx="8229600" cy="994200"/>
          </a:xfrm>
          <a:prstGeom prst="rect">
            <a:avLst/>
          </a:prstGeom>
        </p:spPr>
        <p:txBody>
          <a:bodyPr anchorCtr="0" anchor="b" bIns="91425" lIns="91425" rIns="91425" tIns="91425">
            <a:noAutofit/>
          </a:bodyPr>
          <a:lstStyle/>
          <a:p>
            <a:pPr>
              <a:spcBef>
                <a:spcPts val="0"/>
              </a:spcBef>
              <a:buNone/>
            </a:pPr>
            <a:r>
              <a:t/>
            </a:r>
            <a:endParaRPr/>
          </a:p>
        </p:txBody>
      </p:sp>
      <p:pic>
        <p:nvPicPr>
          <p:cNvPr id="303" name="Shape 30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7" name="Shape 307"/>
        <p:cNvGrpSpPr/>
        <p:nvPr/>
      </p:nvGrpSpPr>
      <p:grpSpPr>
        <a:xfrm>
          <a:off x="0" y="0"/>
          <a:ext cx="0" cy="0"/>
          <a:chOff x="0" y="0"/>
          <a:chExt cx="0" cy="0"/>
        </a:xfrm>
      </p:grpSpPr>
      <p:sp>
        <p:nvSpPr>
          <p:cNvPr id="308" name="Shape 308"/>
          <p:cNvSpPr txBox="1"/>
          <p:nvPr>
            <p:ph idx="1" type="body"/>
          </p:nvPr>
        </p:nvSpPr>
        <p:spPr>
          <a:xfrm>
            <a:off x="457200" y="1244242"/>
            <a:ext cx="8229600" cy="3630300"/>
          </a:xfrm>
          <a:prstGeom prst="rect">
            <a:avLst/>
          </a:prstGeom>
        </p:spPr>
        <p:txBody>
          <a:bodyPr anchorCtr="0" anchor="t" bIns="91425" lIns="91425" rIns="91425" tIns="91425">
            <a:noAutofit/>
          </a:bodyPr>
          <a:lstStyle/>
          <a:p>
            <a:pPr>
              <a:spcBef>
                <a:spcPts val="0"/>
              </a:spcBef>
              <a:buNone/>
            </a:pPr>
            <a:r>
              <a:t/>
            </a:r>
            <a:endParaRPr/>
          </a:p>
        </p:txBody>
      </p:sp>
      <p:sp>
        <p:nvSpPr>
          <p:cNvPr id="309" name="Shape 309"/>
          <p:cNvSpPr txBox="1"/>
          <p:nvPr>
            <p:ph type="title"/>
          </p:nvPr>
        </p:nvSpPr>
        <p:spPr>
          <a:xfrm>
            <a:off x="457200" y="205978"/>
            <a:ext cx="8229600" cy="994200"/>
          </a:xfrm>
          <a:prstGeom prst="rect">
            <a:avLst/>
          </a:prstGeom>
        </p:spPr>
        <p:txBody>
          <a:bodyPr anchorCtr="0" anchor="b" bIns="91425" lIns="91425" rIns="91425" tIns="91425">
            <a:noAutofit/>
          </a:bodyPr>
          <a:lstStyle/>
          <a:p>
            <a:pPr>
              <a:spcBef>
                <a:spcPts val="0"/>
              </a:spcBef>
              <a:buNone/>
            </a:pPr>
            <a:r>
              <a:t/>
            </a:r>
            <a:endParaRPr/>
          </a:p>
        </p:txBody>
      </p:sp>
      <p:pic>
        <p:nvPicPr>
          <p:cNvPr id="310" name="Shape 31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transition spd="slow">
    <p:cut/>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4" name="Shape 314"/>
        <p:cNvGrpSpPr/>
        <p:nvPr/>
      </p:nvGrpSpPr>
      <p:grpSpPr>
        <a:xfrm>
          <a:off x="0" y="0"/>
          <a:ext cx="0" cy="0"/>
          <a:chOff x="0" y="0"/>
          <a:chExt cx="0" cy="0"/>
        </a:xfrm>
      </p:grpSpPr>
      <p:sp>
        <p:nvSpPr>
          <p:cNvPr id="315" name="Shape 315"/>
          <p:cNvSpPr txBox="1"/>
          <p:nvPr>
            <p:ph type="title"/>
          </p:nvPr>
        </p:nvSpPr>
        <p:spPr>
          <a:xfrm>
            <a:off x="333950" y="1388019"/>
            <a:ext cx="8229600" cy="2653200"/>
          </a:xfrm>
          <a:prstGeom prst="rect">
            <a:avLst/>
          </a:prstGeom>
        </p:spPr>
        <p:txBody>
          <a:bodyPr anchorCtr="0" anchor="b" bIns="91425" lIns="91425" rIns="91425" tIns="91425">
            <a:noAutofit/>
          </a:bodyPr>
          <a:lstStyle/>
          <a:p>
            <a:pPr>
              <a:spcBef>
                <a:spcPts val="0"/>
              </a:spcBef>
              <a:buNone/>
            </a:pPr>
            <a:r>
              <a:rPr lang="sr">
                <a:solidFill>
                  <a:srgbClr val="9900FF"/>
                </a:solidFill>
              </a:rPr>
              <a:t>European Individual Women's Championship in 2013 was held in Metropol Palace</a:t>
            </a:r>
          </a:p>
        </p:txBody>
      </p:sp>
    </p:spTree>
  </p:cSld>
  <p:clrMapOvr>
    <a:masterClrMapping/>
  </p:clrMapOvr>
  <p:transition spd="slow">
    <p:cut/>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9" name="Shape 319"/>
        <p:cNvGrpSpPr/>
        <p:nvPr/>
      </p:nvGrpSpPr>
      <p:grpSpPr>
        <a:xfrm>
          <a:off x="0" y="0"/>
          <a:ext cx="0" cy="0"/>
          <a:chOff x="0" y="0"/>
          <a:chExt cx="0" cy="0"/>
        </a:xfrm>
      </p:grpSpPr>
      <p:pic>
        <p:nvPicPr>
          <p:cNvPr id="320" name="Shape 320"/>
          <p:cNvPicPr preferRelativeResize="0"/>
          <p:nvPr/>
        </p:nvPicPr>
        <p:blipFill>
          <a:blip r:embed="rId3">
            <a:alphaModFix/>
          </a:blip>
          <a:stretch>
            <a:fillRect/>
          </a:stretch>
        </p:blipFill>
        <p:spPr>
          <a:xfrm>
            <a:off x="1143000" y="0"/>
            <a:ext cx="6857998" cy="5143498"/>
          </a:xfrm>
          <a:prstGeom prst="rect">
            <a:avLst/>
          </a:prstGeom>
          <a:noFill/>
          <a:ln>
            <a:noFill/>
          </a:ln>
        </p:spPr>
      </p:pic>
    </p:spTree>
  </p:cSld>
  <p:clrMapOvr>
    <a:masterClrMapping/>
  </p:clrMapOvr>
  <p:transition spd="slow">
    <p:cut/>
  </p:transition>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4" name="Shape 324"/>
        <p:cNvGrpSpPr/>
        <p:nvPr/>
      </p:nvGrpSpPr>
      <p:grpSpPr>
        <a:xfrm>
          <a:off x="0" y="0"/>
          <a:ext cx="0" cy="0"/>
          <a:chOff x="0" y="0"/>
          <a:chExt cx="0" cy="0"/>
        </a:xfrm>
      </p:grpSpPr>
      <p:pic>
        <p:nvPicPr>
          <p:cNvPr id="325" name="Shape 325"/>
          <p:cNvPicPr preferRelativeResize="0"/>
          <p:nvPr/>
        </p:nvPicPr>
        <p:blipFill>
          <a:blip r:embed="rId3">
            <a:alphaModFix/>
          </a:blip>
          <a:stretch>
            <a:fillRect/>
          </a:stretch>
        </p:blipFill>
        <p:spPr>
          <a:xfrm>
            <a:off x="1143000" y="0"/>
            <a:ext cx="6857998" cy="5143498"/>
          </a:xfrm>
          <a:prstGeom prst="rect">
            <a:avLst/>
          </a:prstGeom>
          <a:noFill/>
          <a:ln>
            <a:noFill/>
          </a:ln>
        </p:spPr>
      </p:pic>
    </p:spTree>
  </p:cSld>
  <p:clrMapOvr>
    <a:masterClrMapping/>
  </p:clrMapOvr>
  <p:transition spd="slow">
    <p:cut/>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9" name="Shape 329"/>
        <p:cNvGrpSpPr/>
        <p:nvPr/>
      </p:nvGrpSpPr>
      <p:grpSpPr>
        <a:xfrm>
          <a:off x="0" y="0"/>
          <a:ext cx="0" cy="0"/>
          <a:chOff x="0" y="0"/>
          <a:chExt cx="0" cy="0"/>
        </a:xfrm>
      </p:grpSpPr>
      <p:sp>
        <p:nvSpPr>
          <p:cNvPr id="330" name="Shape 330"/>
          <p:cNvSpPr txBox="1"/>
          <p:nvPr>
            <p:ph type="title"/>
          </p:nvPr>
        </p:nvSpPr>
        <p:spPr>
          <a:xfrm>
            <a:off x="402250" y="748445"/>
            <a:ext cx="8229600" cy="2382900"/>
          </a:xfrm>
          <a:prstGeom prst="rect">
            <a:avLst/>
          </a:prstGeom>
        </p:spPr>
        <p:txBody>
          <a:bodyPr anchorCtr="0" anchor="b" bIns="91425" lIns="91425" rIns="91425" tIns="91425">
            <a:noAutofit/>
          </a:bodyPr>
          <a:lstStyle/>
          <a:p>
            <a:pPr>
              <a:spcBef>
                <a:spcPts val="0"/>
              </a:spcBef>
              <a:buNone/>
            </a:pPr>
            <a:r>
              <a:rPr lang="sr">
                <a:solidFill>
                  <a:srgbClr val="FF0000"/>
                </a:solidFill>
              </a:rPr>
              <a:t>Serbian Chess Problems Society</a:t>
            </a:r>
          </a:p>
        </p:txBody>
      </p:sp>
    </p:spTree>
  </p:cSld>
  <p:clrMapOvr>
    <a:masterClrMapping/>
  </p:clrMapOvr>
  <p:transition spd="slow">
    <p:cut/>
  </p:transition>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4" name="Shape 334"/>
        <p:cNvGrpSpPr/>
        <p:nvPr/>
      </p:nvGrpSpPr>
      <p:grpSpPr>
        <a:xfrm>
          <a:off x="0" y="0"/>
          <a:ext cx="0" cy="0"/>
          <a:chOff x="0" y="0"/>
          <a:chExt cx="0" cy="0"/>
        </a:xfrm>
      </p:grpSpPr>
      <p:sp>
        <p:nvSpPr>
          <p:cNvPr id="335" name="Shape 335"/>
          <p:cNvSpPr txBox="1"/>
          <p:nvPr>
            <p:ph type="title"/>
          </p:nvPr>
        </p:nvSpPr>
        <p:spPr>
          <a:xfrm>
            <a:off x="295075" y="317799"/>
            <a:ext cx="8229600" cy="4092900"/>
          </a:xfrm>
          <a:prstGeom prst="rect">
            <a:avLst/>
          </a:prstGeom>
        </p:spPr>
        <p:txBody>
          <a:bodyPr anchorCtr="0" anchor="b" bIns="91425" lIns="91425" rIns="91425" tIns="91425">
            <a:noAutofit/>
          </a:bodyPr>
          <a:lstStyle/>
          <a:p>
            <a:pPr>
              <a:spcBef>
                <a:spcPts val="0"/>
              </a:spcBef>
              <a:buNone/>
            </a:pPr>
            <a:r>
              <a:rPr lang="sr">
                <a:solidFill>
                  <a:srgbClr val="CC4125"/>
                </a:solidFill>
              </a:rPr>
              <a:t>Around 40 active chess problemists live in Belgrade, including 4 GM solvers and 2 GM composers. Belgrade Chess Club is the the place they meet every Monday.</a:t>
            </a:r>
          </a:p>
        </p:txBody>
      </p:sp>
    </p:spTree>
  </p:cSld>
  <p:clrMapOvr>
    <a:masterClrMapping/>
  </p:clrMapOvr>
  <p:transition spd="slow">
    <p:cut/>
  </p:transition>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9" name="Shape 339"/>
        <p:cNvGrpSpPr/>
        <p:nvPr/>
      </p:nvGrpSpPr>
      <p:grpSpPr>
        <a:xfrm>
          <a:off x="0" y="0"/>
          <a:ext cx="0" cy="0"/>
          <a:chOff x="0" y="0"/>
          <a:chExt cx="0" cy="0"/>
        </a:xfrm>
      </p:grpSpPr>
      <p:sp>
        <p:nvSpPr>
          <p:cNvPr id="340" name="Shape 340"/>
          <p:cNvSpPr txBox="1"/>
          <p:nvPr>
            <p:ph idx="1" type="body"/>
          </p:nvPr>
        </p:nvSpPr>
        <p:spPr>
          <a:xfrm>
            <a:off x="457200" y="4592675"/>
            <a:ext cx="8229600" cy="535199"/>
          </a:xfrm>
          <a:prstGeom prst="rect">
            <a:avLst/>
          </a:prstGeom>
        </p:spPr>
        <p:txBody>
          <a:bodyPr anchorCtr="0" anchor="t" bIns="91425" lIns="91425" rIns="91425" tIns="91425">
            <a:noAutofit/>
          </a:bodyPr>
          <a:lstStyle/>
          <a:p>
            <a:pPr lvl="0" rtl="0" algn="ctr">
              <a:spcBef>
                <a:spcPts val="0"/>
              </a:spcBef>
              <a:buClr>
                <a:schemeClr val="dk1"/>
              </a:buClr>
              <a:buSzPct val="61111"/>
              <a:buFont typeface="Arial"/>
              <a:buNone/>
            </a:pPr>
            <a:r>
              <a:rPr b="1" lang="sr" sz="1800">
                <a:solidFill>
                  <a:srgbClr val="FF0000"/>
                </a:solidFill>
              </a:rPr>
              <a:t>GM Ljubomir Ljubojevic with problemists in the Beograd Chess Club</a:t>
            </a:r>
          </a:p>
        </p:txBody>
      </p:sp>
      <p:pic>
        <p:nvPicPr>
          <p:cNvPr id="341" name="Shape 341"/>
          <p:cNvPicPr preferRelativeResize="0"/>
          <p:nvPr/>
        </p:nvPicPr>
        <p:blipFill>
          <a:blip r:embed="rId3">
            <a:alphaModFix/>
          </a:blip>
          <a:stretch>
            <a:fillRect/>
          </a:stretch>
        </p:blipFill>
        <p:spPr>
          <a:xfrm>
            <a:off x="803663" y="0"/>
            <a:ext cx="7536675" cy="4592675"/>
          </a:xfrm>
          <a:prstGeom prst="rect">
            <a:avLst/>
          </a:prstGeom>
          <a:noFill/>
          <a:ln>
            <a:noFill/>
          </a:ln>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1" name="Shape 71"/>
        <p:cNvGrpSpPr/>
        <p:nvPr/>
      </p:nvGrpSpPr>
      <p:grpSpPr>
        <a:xfrm>
          <a:off x="0" y="0"/>
          <a:ext cx="0" cy="0"/>
          <a:chOff x="0" y="0"/>
          <a:chExt cx="0" cy="0"/>
        </a:xfrm>
      </p:grpSpPr>
      <p:pic>
        <p:nvPicPr>
          <p:cNvPr id="72" name="Shape 72"/>
          <p:cNvPicPr preferRelativeResize="0"/>
          <p:nvPr/>
        </p:nvPicPr>
        <p:blipFill>
          <a:blip r:embed="rId3">
            <a:alphaModFix/>
          </a:blip>
          <a:stretch>
            <a:fillRect/>
          </a:stretch>
        </p:blipFill>
        <p:spPr>
          <a:xfrm>
            <a:off x="1143000" y="0"/>
            <a:ext cx="6857999" cy="5143499"/>
          </a:xfrm>
          <a:prstGeom prst="rect">
            <a:avLst/>
          </a:prstGeom>
          <a:noFill/>
          <a:ln>
            <a:noFill/>
          </a:ln>
        </p:spPr>
      </p:pic>
    </p:spTree>
  </p:cSld>
  <p:clrMapOvr>
    <a:masterClrMapping/>
  </p:clrMapOvr>
  <p:transition spd="slow">
    <p:cut/>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5" name="Shape 345"/>
        <p:cNvGrpSpPr/>
        <p:nvPr/>
      </p:nvGrpSpPr>
      <p:grpSpPr>
        <a:xfrm>
          <a:off x="0" y="0"/>
          <a:ext cx="0" cy="0"/>
          <a:chOff x="0" y="0"/>
          <a:chExt cx="0" cy="0"/>
        </a:xfrm>
      </p:grpSpPr>
      <p:sp>
        <p:nvSpPr>
          <p:cNvPr id="346" name="Shape 346"/>
          <p:cNvSpPr txBox="1"/>
          <p:nvPr>
            <p:ph idx="1" type="body"/>
          </p:nvPr>
        </p:nvSpPr>
        <p:spPr>
          <a:xfrm>
            <a:off x="153600" y="4414800"/>
            <a:ext cx="8836800" cy="499200"/>
          </a:xfrm>
          <a:prstGeom prst="rect">
            <a:avLst/>
          </a:prstGeom>
        </p:spPr>
        <p:txBody>
          <a:bodyPr anchorCtr="0" anchor="t" bIns="91425" lIns="91425" rIns="91425" tIns="91425">
            <a:noAutofit/>
          </a:bodyPr>
          <a:lstStyle/>
          <a:p>
            <a:pPr>
              <a:spcBef>
                <a:spcPts val="0"/>
              </a:spcBef>
              <a:buNone/>
            </a:pPr>
            <a:r>
              <a:rPr lang="sr" sz="2400">
                <a:solidFill>
                  <a:srgbClr val="FF0000"/>
                </a:solidFill>
              </a:rPr>
              <a:t>GM Ljubomir Ljubojevic presents a study by Kralin &amp;  Pervakov</a:t>
            </a:r>
          </a:p>
        </p:txBody>
      </p:sp>
      <p:pic>
        <p:nvPicPr>
          <p:cNvPr id="347" name="Shape 347"/>
          <p:cNvPicPr preferRelativeResize="0"/>
          <p:nvPr/>
        </p:nvPicPr>
        <p:blipFill>
          <a:blip r:embed="rId3">
            <a:alphaModFix/>
          </a:blip>
          <a:stretch>
            <a:fillRect/>
          </a:stretch>
        </p:blipFill>
        <p:spPr>
          <a:xfrm>
            <a:off x="1441025" y="0"/>
            <a:ext cx="5813250" cy="4359950"/>
          </a:xfrm>
          <a:prstGeom prst="rect">
            <a:avLst/>
          </a:prstGeom>
          <a:noFill/>
          <a:ln>
            <a:noFill/>
          </a:ln>
        </p:spPr>
      </p:pic>
    </p:spTree>
  </p:cSld>
  <p:clrMapOvr>
    <a:masterClrMapping/>
  </p:clrMapOvr>
  <p:transition spd="slow">
    <p:cut/>
  </p:transition>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1" name="Shape 351"/>
        <p:cNvGrpSpPr/>
        <p:nvPr/>
      </p:nvGrpSpPr>
      <p:grpSpPr>
        <a:xfrm>
          <a:off x="0" y="0"/>
          <a:ext cx="0" cy="0"/>
          <a:chOff x="0" y="0"/>
          <a:chExt cx="0" cy="0"/>
        </a:xfrm>
      </p:grpSpPr>
      <p:sp>
        <p:nvSpPr>
          <p:cNvPr id="352" name="Shape 352"/>
          <p:cNvSpPr txBox="1"/>
          <p:nvPr>
            <p:ph type="title"/>
          </p:nvPr>
        </p:nvSpPr>
        <p:spPr>
          <a:xfrm>
            <a:off x="515550" y="1284249"/>
            <a:ext cx="8229600" cy="3411900"/>
          </a:xfrm>
          <a:prstGeom prst="rect">
            <a:avLst/>
          </a:prstGeom>
        </p:spPr>
        <p:txBody>
          <a:bodyPr anchorCtr="0" anchor="b" bIns="91425" lIns="91425" rIns="91425" tIns="91425">
            <a:noAutofit/>
          </a:bodyPr>
          <a:lstStyle/>
          <a:p>
            <a:pPr>
              <a:spcBef>
                <a:spcPts val="0"/>
              </a:spcBef>
              <a:buNone/>
            </a:pPr>
            <a:r>
              <a:rPr lang="sr">
                <a:solidFill>
                  <a:srgbClr val="CC4125"/>
                </a:solidFill>
              </a:rPr>
              <a:t>Belgrade hosts at least 7 yearly solving competitions, including 5 rounds of the League of Solvers, and the Belgrade Problem Chess Festivals (BPCF).</a:t>
            </a:r>
          </a:p>
        </p:txBody>
      </p:sp>
    </p:spTree>
  </p:cSld>
  <p:clrMapOvr>
    <a:masterClrMapping/>
  </p:clrMapOvr>
  <p:transition spd="slow">
    <p:cut/>
  </p:transition>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6" name="Shape 356"/>
        <p:cNvGrpSpPr/>
        <p:nvPr/>
      </p:nvGrpSpPr>
      <p:grpSpPr>
        <a:xfrm>
          <a:off x="0" y="0"/>
          <a:ext cx="0" cy="0"/>
          <a:chOff x="0" y="0"/>
          <a:chExt cx="0" cy="0"/>
        </a:xfrm>
      </p:grpSpPr>
      <p:sp>
        <p:nvSpPr>
          <p:cNvPr id="357" name="Shape 357"/>
          <p:cNvSpPr txBox="1"/>
          <p:nvPr>
            <p:ph idx="1" type="body"/>
          </p:nvPr>
        </p:nvSpPr>
        <p:spPr>
          <a:xfrm>
            <a:off x="457200" y="4430025"/>
            <a:ext cx="8655899" cy="444600"/>
          </a:xfrm>
          <a:prstGeom prst="rect">
            <a:avLst/>
          </a:prstGeom>
        </p:spPr>
        <p:txBody>
          <a:bodyPr anchorCtr="0" anchor="t" bIns="91425" lIns="91425" rIns="91425" tIns="91425">
            <a:noAutofit/>
          </a:bodyPr>
          <a:lstStyle/>
          <a:p>
            <a:pPr>
              <a:spcBef>
                <a:spcPts val="0"/>
              </a:spcBef>
              <a:buNone/>
            </a:pPr>
            <a:r>
              <a:rPr lang="sr" sz="2400">
                <a:solidFill>
                  <a:srgbClr val="FF0000"/>
                </a:solidFill>
              </a:rPr>
              <a:t>The youngest problemists prepared for solving (Ilija &amp; Danilo)</a:t>
            </a:r>
          </a:p>
        </p:txBody>
      </p:sp>
      <p:pic>
        <p:nvPicPr>
          <p:cNvPr id="358" name="Shape 358"/>
          <p:cNvPicPr preferRelativeResize="0"/>
          <p:nvPr/>
        </p:nvPicPr>
        <p:blipFill>
          <a:blip r:embed="rId3">
            <a:alphaModFix/>
          </a:blip>
          <a:stretch>
            <a:fillRect/>
          </a:stretch>
        </p:blipFill>
        <p:spPr>
          <a:xfrm>
            <a:off x="1688200" y="0"/>
            <a:ext cx="5906700" cy="4430025"/>
          </a:xfrm>
          <a:prstGeom prst="rect">
            <a:avLst/>
          </a:prstGeom>
          <a:noFill/>
          <a:ln>
            <a:noFill/>
          </a:ln>
        </p:spPr>
      </p:pic>
    </p:spTree>
  </p:cSld>
  <p:clrMapOvr>
    <a:masterClrMapping/>
  </p:clrMapOvr>
  <p:transition spd="slow">
    <p:cut/>
  </p:transition>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2" name="Shape 362"/>
        <p:cNvGrpSpPr/>
        <p:nvPr/>
      </p:nvGrpSpPr>
      <p:grpSpPr>
        <a:xfrm>
          <a:off x="0" y="0"/>
          <a:ext cx="0" cy="0"/>
          <a:chOff x="0" y="0"/>
          <a:chExt cx="0" cy="0"/>
        </a:xfrm>
      </p:grpSpPr>
      <p:sp>
        <p:nvSpPr>
          <p:cNvPr id="363" name="Shape 363"/>
          <p:cNvSpPr txBox="1"/>
          <p:nvPr>
            <p:ph idx="1" type="body"/>
          </p:nvPr>
        </p:nvSpPr>
        <p:spPr>
          <a:xfrm>
            <a:off x="457200" y="4365168"/>
            <a:ext cx="8229600" cy="509399"/>
          </a:xfrm>
          <a:prstGeom prst="rect">
            <a:avLst/>
          </a:prstGeom>
        </p:spPr>
        <p:txBody>
          <a:bodyPr anchorCtr="0" anchor="t" bIns="91425" lIns="91425" rIns="91425" tIns="91425">
            <a:noAutofit/>
          </a:bodyPr>
          <a:lstStyle/>
          <a:p>
            <a:pPr algn="ctr">
              <a:spcBef>
                <a:spcPts val="0"/>
              </a:spcBef>
              <a:buNone/>
            </a:pPr>
            <a:r>
              <a:rPr lang="sr" sz="2400">
                <a:solidFill>
                  <a:srgbClr val="FF0000"/>
                </a:solidFill>
              </a:rPr>
              <a:t>Milan Velimirovic runs Solving Show during BPCF 2008</a:t>
            </a:r>
          </a:p>
        </p:txBody>
      </p:sp>
      <p:pic>
        <p:nvPicPr>
          <p:cNvPr id="364" name="Shape 364"/>
          <p:cNvPicPr preferRelativeResize="0"/>
          <p:nvPr/>
        </p:nvPicPr>
        <p:blipFill>
          <a:blip r:embed="rId3">
            <a:alphaModFix/>
          </a:blip>
          <a:stretch>
            <a:fillRect/>
          </a:stretch>
        </p:blipFill>
        <p:spPr>
          <a:xfrm>
            <a:off x="734494" y="0"/>
            <a:ext cx="7675017" cy="4365175"/>
          </a:xfrm>
          <a:prstGeom prst="rect">
            <a:avLst/>
          </a:prstGeom>
          <a:noFill/>
          <a:ln>
            <a:noFill/>
          </a:ln>
        </p:spPr>
      </p:pic>
    </p:spTree>
  </p:cSld>
  <p:clrMapOvr>
    <a:masterClrMapping/>
  </p:clrMapOvr>
  <p:transition spd="slow">
    <p:cut/>
  </p:transition>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8" name="Shape 368"/>
        <p:cNvGrpSpPr/>
        <p:nvPr/>
      </p:nvGrpSpPr>
      <p:grpSpPr>
        <a:xfrm>
          <a:off x="0" y="0"/>
          <a:ext cx="0" cy="0"/>
          <a:chOff x="0" y="0"/>
          <a:chExt cx="0" cy="0"/>
        </a:xfrm>
      </p:grpSpPr>
      <p:sp>
        <p:nvSpPr>
          <p:cNvPr id="369" name="Shape 369"/>
          <p:cNvSpPr txBox="1"/>
          <p:nvPr>
            <p:ph idx="1" type="body"/>
          </p:nvPr>
        </p:nvSpPr>
        <p:spPr>
          <a:xfrm>
            <a:off x="457200" y="4345693"/>
            <a:ext cx="8229600" cy="528900"/>
          </a:xfrm>
          <a:prstGeom prst="rect">
            <a:avLst/>
          </a:prstGeom>
        </p:spPr>
        <p:txBody>
          <a:bodyPr anchorCtr="0" anchor="t" bIns="91425" lIns="91425" rIns="91425" tIns="91425">
            <a:noAutofit/>
          </a:bodyPr>
          <a:lstStyle/>
          <a:p>
            <a:pPr algn="ctr">
              <a:spcBef>
                <a:spcPts val="0"/>
              </a:spcBef>
              <a:buNone/>
            </a:pPr>
            <a:r>
              <a:rPr lang="sr">
                <a:solidFill>
                  <a:srgbClr val="FF0000"/>
                </a:solidFill>
              </a:rPr>
              <a:t>ECSC Subotica 2009</a:t>
            </a:r>
          </a:p>
        </p:txBody>
      </p:sp>
      <p:pic>
        <p:nvPicPr>
          <p:cNvPr id="370" name="Shape 370"/>
          <p:cNvPicPr preferRelativeResize="0"/>
          <p:nvPr/>
        </p:nvPicPr>
        <p:blipFill>
          <a:blip r:embed="rId3">
            <a:alphaModFix/>
          </a:blip>
          <a:stretch>
            <a:fillRect/>
          </a:stretch>
        </p:blipFill>
        <p:spPr>
          <a:xfrm>
            <a:off x="1532725" y="0"/>
            <a:ext cx="5957350" cy="4468000"/>
          </a:xfrm>
          <a:prstGeom prst="rect">
            <a:avLst/>
          </a:prstGeom>
          <a:noFill/>
          <a:ln>
            <a:noFill/>
          </a:ln>
        </p:spPr>
      </p:pic>
    </p:spTree>
  </p:cSld>
  <p:clrMapOvr>
    <a:masterClrMapping/>
  </p:clrMapOvr>
  <p:transition spd="slow">
    <p:cut/>
  </p:transition>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4" name="Shape 374"/>
        <p:cNvGrpSpPr/>
        <p:nvPr/>
      </p:nvGrpSpPr>
      <p:grpSpPr>
        <a:xfrm>
          <a:off x="0" y="0"/>
          <a:ext cx="0" cy="0"/>
          <a:chOff x="0" y="0"/>
          <a:chExt cx="0" cy="0"/>
        </a:xfrm>
      </p:grpSpPr>
      <p:sp>
        <p:nvSpPr>
          <p:cNvPr id="375" name="Shape 375"/>
          <p:cNvSpPr txBox="1"/>
          <p:nvPr>
            <p:ph idx="1" type="body"/>
          </p:nvPr>
        </p:nvSpPr>
        <p:spPr>
          <a:xfrm>
            <a:off x="457200" y="4462443"/>
            <a:ext cx="8229600" cy="412200"/>
          </a:xfrm>
          <a:prstGeom prst="rect">
            <a:avLst/>
          </a:prstGeom>
        </p:spPr>
        <p:txBody>
          <a:bodyPr anchorCtr="0" anchor="t" bIns="91425" lIns="91425" rIns="91425" tIns="91425">
            <a:noAutofit/>
          </a:bodyPr>
          <a:lstStyle/>
          <a:p>
            <a:pPr>
              <a:spcBef>
                <a:spcPts val="0"/>
              </a:spcBef>
              <a:buNone/>
            </a:pPr>
            <a:r>
              <a:rPr lang="sr" sz="2400">
                <a:solidFill>
                  <a:srgbClr val="FF0000"/>
                </a:solidFill>
              </a:rPr>
              <a:t>Serbian solving team won European Championship 4 times</a:t>
            </a:r>
          </a:p>
        </p:txBody>
      </p:sp>
      <p:sp>
        <p:nvSpPr>
          <p:cNvPr id="376" name="Shape 376"/>
          <p:cNvSpPr txBox="1"/>
          <p:nvPr>
            <p:ph type="title"/>
          </p:nvPr>
        </p:nvSpPr>
        <p:spPr>
          <a:xfrm>
            <a:off x="457200" y="205978"/>
            <a:ext cx="8229600" cy="994200"/>
          </a:xfrm>
          <a:prstGeom prst="rect">
            <a:avLst/>
          </a:prstGeom>
        </p:spPr>
        <p:txBody>
          <a:bodyPr anchorCtr="0" anchor="b" bIns="91425" lIns="91425" rIns="91425" tIns="91425">
            <a:noAutofit/>
          </a:bodyPr>
          <a:lstStyle/>
          <a:p>
            <a:pPr rtl="0">
              <a:spcBef>
                <a:spcPts val="0"/>
              </a:spcBef>
              <a:buNone/>
            </a:pPr>
            <a:r>
              <a:t/>
            </a:r>
            <a:endParaRPr/>
          </a:p>
          <a:p>
            <a:pPr>
              <a:spcBef>
                <a:spcPts val="0"/>
              </a:spcBef>
              <a:buNone/>
            </a:pPr>
            <a:r>
              <a:t/>
            </a:r>
            <a:endParaRPr/>
          </a:p>
        </p:txBody>
      </p:sp>
      <p:pic>
        <p:nvPicPr>
          <p:cNvPr id="377" name="Shape 377"/>
          <p:cNvPicPr preferRelativeResize="0"/>
          <p:nvPr/>
        </p:nvPicPr>
        <p:blipFill>
          <a:blip r:embed="rId3">
            <a:alphaModFix/>
          </a:blip>
          <a:stretch>
            <a:fillRect/>
          </a:stretch>
        </p:blipFill>
        <p:spPr>
          <a:xfrm>
            <a:off x="457207" y="-1"/>
            <a:ext cx="7941494" cy="4456125"/>
          </a:xfrm>
          <a:prstGeom prst="rect">
            <a:avLst/>
          </a:prstGeom>
          <a:noFill/>
          <a:ln>
            <a:noFill/>
          </a:ln>
        </p:spPr>
      </p:pic>
    </p:spTree>
  </p:cSld>
  <p:clrMapOvr>
    <a:masterClrMapping/>
  </p:clrMapOvr>
  <p:transition spd="slow">
    <p:cut/>
  </p:transition>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1" name="Shape 381"/>
        <p:cNvGrpSpPr/>
        <p:nvPr/>
      </p:nvGrpSpPr>
      <p:grpSpPr>
        <a:xfrm>
          <a:off x="0" y="0"/>
          <a:ext cx="0" cy="0"/>
          <a:chOff x="0" y="0"/>
          <a:chExt cx="0" cy="0"/>
        </a:xfrm>
      </p:grpSpPr>
      <p:sp>
        <p:nvSpPr>
          <p:cNvPr id="382" name="Shape 382"/>
          <p:cNvSpPr txBox="1"/>
          <p:nvPr>
            <p:ph type="title"/>
          </p:nvPr>
        </p:nvSpPr>
        <p:spPr>
          <a:xfrm>
            <a:off x="457200" y="152261"/>
            <a:ext cx="8229600" cy="4839000"/>
          </a:xfrm>
          <a:prstGeom prst="rect">
            <a:avLst/>
          </a:prstGeom>
        </p:spPr>
        <p:txBody>
          <a:bodyPr anchorCtr="0" anchor="b" bIns="91425" lIns="91425" rIns="91425" tIns="91425">
            <a:noAutofit/>
          </a:bodyPr>
          <a:lstStyle/>
          <a:p>
            <a:pPr>
              <a:spcBef>
                <a:spcPts val="0"/>
              </a:spcBef>
              <a:buNone/>
            </a:pPr>
            <a:r>
              <a:rPr lang="sr">
                <a:solidFill>
                  <a:srgbClr val="CC4125"/>
                </a:solidFill>
              </a:rPr>
              <a:t>Belgrade problemists organize Youth Solving Championship of Serbia (U10, U14, U18) every year, and a unique Problem Chess School for children 11-17 years old. Six of these kids have already published their chess compositions.</a:t>
            </a:r>
          </a:p>
        </p:txBody>
      </p:sp>
    </p:spTree>
  </p:cSld>
  <p:clrMapOvr>
    <a:masterClrMapping/>
  </p:clrMapOvr>
  <p:transition spd="slow">
    <p:cut/>
  </p:transition>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6" name="Shape 386"/>
        <p:cNvGrpSpPr/>
        <p:nvPr/>
      </p:nvGrpSpPr>
      <p:grpSpPr>
        <a:xfrm>
          <a:off x="0" y="0"/>
          <a:ext cx="0" cy="0"/>
          <a:chOff x="0" y="0"/>
          <a:chExt cx="0" cy="0"/>
        </a:xfrm>
      </p:grpSpPr>
      <p:sp>
        <p:nvSpPr>
          <p:cNvPr id="387" name="Shape 387"/>
          <p:cNvSpPr txBox="1"/>
          <p:nvPr>
            <p:ph idx="1" type="body"/>
          </p:nvPr>
        </p:nvSpPr>
        <p:spPr>
          <a:xfrm>
            <a:off x="457200" y="4040854"/>
            <a:ext cx="8229600" cy="833399"/>
          </a:xfrm>
          <a:prstGeom prst="rect">
            <a:avLst/>
          </a:prstGeom>
        </p:spPr>
        <p:txBody>
          <a:bodyPr anchorCtr="0" anchor="t" bIns="91425" lIns="91425" rIns="91425" tIns="91425">
            <a:noAutofit/>
          </a:bodyPr>
          <a:lstStyle/>
          <a:p>
            <a:pPr algn="ctr">
              <a:spcBef>
                <a:spcPts val="0"/>
              </a:spcBef>
              <a:buNone/>
            </a:pPr>
            <a:r>
              <a:rPr lang="sr" sz="2400">
                <a:solidFill>
                  <a:srgbClr val="FF0000"/>
                </a:solidFill>
              </a:rPr>
              <a:t>Zivojin (16) and Ilija (11) won U18 and U14 national solving championships 2015</a:t>
            </a:r>
          </a:p>
        </p:txBody>
      </p:sp>
      <p:pic>
        <p:nvPicPr>
          <p:cNvPr id="388" name="Shape 388"/>
          <p:cNvPicPr preferRelativeResize="0"/>
          <p:nvPr/>
        </p:nvPicPr>
        <p:blipFill>
          <a:blip r:embed="rId3">
            <a:alphaModFix/>
          </a:blip>
          <a:stretch>
            <a:fillRect/>
          </a:stretch>
        </p:blipFill>
        <p:spPr>
          <a:xfrm>
            <a:off x="2802084" y="0"/>
            <a:ext cx="3030637" cy="4040850"/>
          </a:xfrm>
          <a:prstGeom prst="rect">
            <a:avLst/>
          </a:prstGeom>
          <a:noFill/>
          <a:ln>
            <a:noFill/>
          </a:ln>
        </p:spPr>
      </p:pic>
    </p:spTree>
  </p:cSld>
  <p:clrMapOvr>
    <a:masterClrMapping/>
  </p:clrMapOvr>
  <p:transition spd="slow">
    <p:cut/>
  </p:transition>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2" name="Shape 392"/>
        <p:cNvGrpSpPr/>
        <p:nvPr/>
      </p:nvGrpSpPr>
      <p:grpSpPr>
        <a:xfrm>
          <a:off x="0" y="0"/>
          <a:ext cx="0" cy="0"/>
          <a:chOff x="0" y="0"/>
          <a:chExt cx="0" cy="0"/>
        </a:xfrm>
      </p:grpSpPr>
      <p:sp>
        <p:nvSpPr>
          <p:cNvPr id="393" name="Shape 393"/>
          <p:cNvSpPr txBox="1"/>
          <p:nvPr>
            <p:ph idx="1" type="body"/>
          </p:nvPr>
        </p:nvSpPr>
        <p:spPr>
          <a:xfrm>
            <a:off x="457200" y="1244242"/>
            <a:ext cx="8229600" cy="3630300"/>
          </a:xfrm>
          <a:prstGeom prst="rect">
            <a:avLst/>
          </a:prstGeom>
        </p:spPr>
        <p:txBody>
          <a:bodyPr anchorCtr="0" anchor="t" bIns="91425" lIns="91425" rIns="91425" tIns="91425">
            <a:noAutofit/>
          </a:bodyPr>
          <a:lstStyle/>
          <a:p>
            <a:pPr rtl="0">
              <a:spcBef>
                <a:spcPts val="0"/>
              </a:spcBef>
              <a:buNone/>
            </a:pPr>
            <a:r>
              <a:t/>
            </a:r>
            <a:endParaRPr/>
          </a:p>
          <a:p>
            <a:pPr>
              <a:spcBef>
                <a:spcPts val="0"/>
              </a:spcBef>
              <a:buNone/>
            </a:pPr>
            <a:r>
              <a:t/>
            </a:r>
            <a:endParaRPr/>
          </a:p>
        </p:txBody>
      </p:sp>
      <p:sp>
        <p:nvSpPr>
          <p:cNvPr id="394" name="Shape 394"/>
          <p:cNvSpPr txBox="1"/>
          <p:nvPr>
            <p:ph type="title"/>
          </p:nvPr>
        </p:nvSpPr>
        <p:spPr>
          <a:xfrm>
            <a:off x="260700" y="1673203"/>
            <a:ext cx="8229600" cy="994200"/>
          </a:xfrm>
          <a:prstGeom prst="rect">
            <a:avLst/>
          </a:prstGeom>
        </p:spPr>
        <p:txBody>
          <a:bodyPr anchorCtr="0" anchor="b" bIns="91425" lIns="91425" rIns="91425" tIns="91425">
            <a:noAutofit/>
          </a:bodyPr>
          <a:lstStyle/>
          <a:p>
            <a:pPr>
              <a:spcBef>
                <a:spcPts val="0"/>
              </a:spcBef>
              <a:buNone/>
            </a:pPr>
            <a:r>
              <a:rPr lang="sr" sz="4800">
                <a:solidFill>
                  <a:srgbClr val="FF0000"/>
                </a:solidFill>
              </a:rPr>
              <a:t>Belgrade at night</a:t>
            </a:r>
          </a:p>
        </p:txBody>
      </p:sp>
    </p:spTree>
  </p:cSld>
  <p:clrMapOvr>
    <a:masterClrMapping/>
  </p:clrMapOvr>
  <p:transition spd="slow">
    <p:cut/>
  </p:transition>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8" name="Shape 398"/>
        <p:cNvGrpSpPr/>
        <p:nvPr/>
      </p:nvGrpSpPr>
      <p:grpSpPr>
        <a:xfrm>
          <a:off x="0" y="0"/>
          <a:ext cx="0" cy="0"/>
          <a:chOff x="0" y="0"/>
          <a:chExt cx="0" cy="0"/>
        </a:xfrm>
      </p:grpSpPr>
      <p:pic>
        <p:nvPicPr>
          <p:cNvPr id="399" name="Shape 399"/>
          <p:cNvPicPr preferRelativeResize="0"/>
          <p:nvPr/>
        </p:nvPicPr>
        <p:blipFill>
          <a:blip r:embed="rId3">
            <a:alphaModFix/>
          </a:blip>
          <a:stretch>
            <a:fillRect/>
          </a:stretch>
        </p:blipFill>
        <p:spPr>
          <a:xfrm>
            <a:off x="1338262" y="666750"/>
            <a:ext cx="6467475" cy="3810000"/>
          </a:xfrm>
          <a:prstGeom prst="rect">
            <a:avLst/>
          </a:prstGeom>
          <a:noFill/>
          <a:ln>
            <a:noFill/>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6" name="Shape 76"/>
        <p:cNvGrpSpPr/>
        <p:nvPr/>
      </p:nvGrpSpPr>
      <p:grpSpPr>
        <a:xfrm>
          <a:off x="0" y="0"/>
          <a:ext cx="0" cy="0"/>
          <a:chOff x="0" y="0"/>
          <a:chExt cx="0" cy="0"/>
        </a:xfrm>
      </p:grpSpPr>
      <p:pic>
        <p:nvPicPr>
          <p:cNvPr id="77" name="Shape 77"/>
          <p:cNvPicPr preferRelativeResize="0"/>
          <p:nvPr/>
        </p:nvPicPr>
        <p:blipFill>
          <a:blip r:embed="rId3">
            <a:alphaModFix/>
          </a:blip>
          <a:stretch>
            <a:fillRect/>
          </a:stretch>
        </p:blipFill>
        <p:spPr>
          <a:xfrm>
            <a:off x="1143000" y="0"/>
            <a:ext cx="6857999" cy="5143499"/>
          </a:xfrm>
          <a:prstGeom prst="rect">
            <a:avLst/>
          </a:prstGeom>
          <a:noFill/>
          <a:ln>
            <a:noFill/>
          </a:ln>
        </p:spPr>
      </p:pic>
    </p:spTree>
  </p:cSld>
  <p:clrMapOvr>
    <a:masterClrMapping/>
  </p:clrMapOvr>
  <p:transition spd="slow">
    <p:cut/>
  </p:transition>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3" name="Shape 403"/>
        <p:cNvGrpSpPr/>
        <p:nvPr/>
      </p:nvGrpSpPr>
      <p:grpSpPr>
        <a:xfrm>
          <a:off x="0" y="0"/>
          <a:ext cx="0" cy="0"/>
          <a:chOff x="0" y="0"/>
          <a:chExt cx="0" cy="0"/>
        </a:xfrm>
      </p:grpSpPr>
      <p:pic>
        <p:nvPicPr>
          <p:cNvPr id="404" name="Shape 404"/>
          <p:cNvPicPr preferRelativeResize="0"/>
          <p:nvPr/>
        </p:nvPicPr>
        <p:blipFill>
          <a:blip r:embed="rId3">
            <a:alphaModFix/>
          </a:blip>
          <a:stretch>
            <a:fillRect/>
          </a:stretch>
        </p:blipFill>
        <p:spPr>
          <a:xfrm>
            <a:off x="569512" y="0"/>
            <a:ext cx="8004973" cy="5143499"/>
          </a:xfrm>
          <a:prstGeom prst="rect">
            <a:avLst/>
          </a:prstGeom>
          <a:noFill/>
          <a:ln>
            <a:noFill/>
          </a:ln>
        </p:spPr>
      </p:pic>
    </p:spTree>
  </p:cSld>
  <p:clrMapOvr>
    <a:masterClrMapping/>
  </p:clrMapOvr>
  <p:transition spd="slow">
    <p:cut/>
  </p:transition>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8" name="Shape 408"/>
        <p:cNvGrpSpPr/>
        <p:nvPr/>
      </p:nvGrpSpPr>
      <p:grpSpPr>
        <a:xfrm>
          <a:off x="0" y="0"/>
          <a:ext cx="0" cy="0"/>
          <a:chOff x="0" y="0"/>
          <a:chExt cx="0" cy="0"/>
        </a:xfrm>
      </p:grpSpPr>
      <p:sp>
        <p:nvSpPr>
          <p:cNvPr id="409" name="Shape 409"/>
          <p:cNvSpPr txBox="1"/>
          <p:nvPr>
            <p:ph idx="1" type="body"/>
          </p:nvPr>
        </p:nvSpPr>
        <p:spPr>
          <a:xfrm>
            <a:off x="457200" y="1244242"/>
            <a:ext cx="8229600" cy="3630300"/>
          </a:xfrm>
          <a:prstGeom prst="rect">
            <a:avLst/>
          </a:prstGeom>
        </p:spPr>
        <p:txBody>
          <a:bodyPr anchorCtr="0" anchor="t" bIns="91425" lIns="91425" rIns="91425" tIns="91425">
            <a:noAutofit/>
          </a:bodyPr>
          <a:lstStyle/>
          <a:p>
            <a:pPr rtl="0">
              <a:spcBef>
                <a:spcPts val="0"/>
              </a:spcBef>
              <a:buNone/>
            </a:pPr>
            <a:r>
              <a:t/>
            </a:r>
            <a:endParaRPr/>
          </a:p>
          <a:p>
            <a:pPr>
              <a:spcBef>
                <a:spcPts val="0"/>
              </a:spcBef>
              <a:buNone/>
            </a:pPr>
            <a:r>
              <a:t/>
            </a:r>
            <a:endParaRPr/>
          </a:p>
        </p:txBody>
      </p:sp>
      <p:sp>
        <p:nvSpPr>
          <p:cNvPr id="410" name="Shape 410"/>
          <p:cNvSpPr txBox="1"/>
          <p:nvPr>
            <p:ph type="title"/>
          </p:nvPr>
        </p:nvSpPr>
        <p:spPr>
          <a:xfrm>
            <a:off x="457200" y="205978"/>
            <a:ext cx="8229600" cy="994200"/>
          </a:xfrm>
          <a:prstGeom prst="rect">
            <a:avLst/>
          </a:prstGeom>
        </p:spPr>
        <p:txBody>
          <a:bodyPr anchorCtr="0" anchor="b" bIns="91425" lIns="91425" rIns="91425" tIns="91425">
            <a:noAutofit/>
          </a:bodyPr>
          <a:lstStyle/>
          <a:p>
            <a:pPr rtl="0">
              <a:spcBef>
                <a:spcPts val="0"/>
              </a:spcBef>
              <a:buNone/>
            </a:pPr>
            <a:r>
              <a:t/>
            </a:r>
            <a:endParaRPr/>
          </a:p>
          <a:p>
            <a:pPr>
              <a:spcBef>
                <a:spcPts val="0"/>
              </a:spcBef>
              <a:buNone/>
            </a:pPr>
            <a:r>
              <a:t/>
            </a:r>
            <a:endParaRPr/>
          </a:p>
        </p:txBody>
      </p:sp>
      <p:pic>
        <p:nvPicPr>
          <p:cNvPr id="411" name="Shape 411"/>
          <p:cNvPicPr preferRelativeResize="0"/>
          <p:nvPr/>
        </p:nvPicPr>
        <p:blipFill>
          <a:blip r:embed="rId3">
            <a:alphaModFix/>
          </a:blip>
          <a:stretch>
            <a:fillRect/>
          </a:stretch>
        </p:blipFill>
        <p:spPr>
          <a:xfrm>
            <a:off x="0" y="200917"/>
            <a:ext cx="9144000" cy="4741664"/>
          </a:xfrm>
          <a:prstGeom prst="rect">
            <a:avLst/>
          </a:prstGeom>
          <a:noFill/>
          <a:ln>
            <a:noFill/>
          </a:ln>
        </p:spPr>
      </p:pic>
    </p:spTree>
  </p:cSld>
  <p:clrMapOvr>
    <a:masterClrMapping/>
  </p:clrMapOvr>
  <p:transition spd="slow">
    <p:cut/>
  </p:transition>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5" name="Shape 415"/>
        <p:cNvGrpSpPr/>
        <p:nvPr/>
      </p:nvGrpSpPr>
      <p:grpSpPr>
        <a:xfrm>
          <a:off x="0" y="0"/>
          <a:ext cx="0" cy="0"/>
          <a:chOff x="0" y="0"/>
          <a:chExt cx="0" cy="0"/>
        </a:xfrm>
      </p:grpSpPr>
      <p:pic>
        <p:nvPicPr>
          <p:cNvPr id="416" name="Shape 416"/>
          <p:cNvPicPr preferRelativeResize="0"/>
          <p:nvPr/>
        </p:nvPicPr>
        <p:blipFill>
          <a:blip r:embed="rId3">
            <a:alphaModFix/>
          </a:blip>
          <a:stretch>
            <a:fillRect/>
          </a:stretch>
        </p:blipFill>
        <p:spPr>
          <a:xfrm>
            <a:off x="596475" y="0"/>
            <a:ext cx="7715253" cy="5143502"/>
          </a:xfrm>
          <a:prstGeom prst="rect">
            <a:avLst/>
          </a:prstGeom>
          <a:noFill/>
          <a:ln>
            <a:noFill/>
          </a:ln>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1" name="Shape 81"/>
        <p:cNvGrpSpPr/>
        <p:nvPr/>
      </p:nvGrpSpPr>
      <p:grpSpPr>
        <a:xfrm>
          <a:off x="0" y="0"/>
          <a:ext cx="0" cy="0"/>
          <a:chOff x="0" y="0"/>
          <a:chExt cx="0" cy="0"/>
        </a:xfrm>
      </p:grpSpPr>
      <p:pic>
        <p:nvPicPr>
          <p:cNvPr id="82" name="Shape 82"/>
          <p:cNvPicPr preferRelativeResize="0"/>
          <p:nvPr/>
        </p:nvPicPr>
        <p:blipFill>
          <a:blip r:embed="rId3">
            <a:alphaModFix/>
          </a:blip>
          <a:stretch>
            <a:fillRect/>
          </a:stretch>
        </p:blipFill>
        <p:spPr>
          <a:xfrm>
            <a:off x="762000" y="19050"/>
            <a:ext cx="7620000" cy="5105400"/>
          </a:xfrm>
          <a:prstGeom prst="rect">
            <a:avLst/>
          </a:prstGeom>
          <a:noFill/>
          <a:ln>
            <a:noFill/>
          </a:ln>
        </p:spPr>
      </p:pic>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6" name="Shape 86"/>
        <p:cNvGrpSpPr/>
        <p:nvPr/>
      </p:nvGrpSpPr>
      <p:grpSpPr>
        <a:xfrm>
          <a:off x="0" y="0"/>
          <a:ext cx="0" cy="0"/>
          <a:chOff x="0" y="0"/>
          <a:chExt cx="0" cy="0"/>
        </a:xfrm>
      </p:grpSpPr>
      <p:pic>
        <p:nvPicPr>
          <p:cNvPr id="87" name="Shape 87"/>
          <p:cNvPicPr preferRelativeResize="0"/>
          <p:nvPr/>
        </p:nvPicPr>
        <p:blipFill>
          <a:blip r:embed="rId3">
            <a:alphaModFix/>
          </a:blip>
          <a:stretch>
            <a:fillRect/>
          </a:stretch>
        </p:blipFill>
        <p:spPr>
          <a:xfrm>
            <a:off x="889852" y="0"/>
            <a:ext cx="7364294" cy="5143499"/>
          </a:xfrm>
          <a:prstGeom prst="rect">
            <a:avLst/>
          </a:prstGeom>
          <a:noFill/>
          <a:ln>
            <a:noFill/>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1" name="Shape 91"/>
        <p:cNvGrpSpPr/>
        <p:nvPr/>
      </p:nvGrpSpPr>
      <p:grpSpPr>
        <a:xfrm>
          <a:off x="0" y="0"/>
          <a:ext cx="0" cy="0"/>
          <a:chOff x="0" y="0"/>
          <a:chExt cx="0" cy="0"/>
        </a:xfrm>
      </p:grpSpPr>
      <p:sp>
        <p:nvSpPr>
          <p:cNvPr id="92" name="Shape 92"/>
          <p:cNvSpPr txBox="1"/>
          <p:nvPr>
            <p:ph idx="1" type="body"/>
          </p:nvPr>
        </p:nvSpPr>
        <p:spPr>
          <a:xfrm>
            <a:off x="457200" y="1244242"/>
            <a:ext cx="8229600" cy="3630300"/>
          </a:xfrm>
          <a:prstGeom prst="rect">
            <a:avLst/>
          </a:prstGeom>
        </p:spPr>
        <p:txBody>
          <a:bodyPr anchorCtr="0" anchor="t" bIns="91425" lIns="91425" rIns="91425" tIns="91425">
            <a:noAutofit/>
          </a:bodyPr>
          <a:lstStyle/>
          <a:p>
            <a:pPr>
              <a:spcBef>
                <a:spcPts val="0"/>
              </a:spcBef>
              <a:buNone/>
            </a:pPr>
            <a:r>
              <a:rPr lang="sr">
                <a:solidFill>
                  <a:srgbClr val="980000"/>
                </a:solidFill>
              </a:rPr>
              <a:t>It is here where the Sava River meets the Danube (Dunav), contemplative parkland nudges hectic urban sprawl, and old-world culture gives way to new-world nightlife.</a:t>
            </a:r>
          </a:p>
        </p:txBody>
      </p:sp>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cap="flat" cmpd="sng" w="9525" algn="ctr">
          <a:solidFill>
            <a:schemeClr val="phClr">
              <a:shade val="95000"/>
              <a:satMod val="105000"/>
            </a:schemeClr>
          </a:solidFill>
          <a:prstDash val="solid"/>
        </a:ln>
        <a:ln cap="flat" cmpd="sng" w="25400" algn="ctr">
          <a:solidFill>
            <a:schemeClr val="phClr"/>
          </a:solidFill>
          <a:prstDash val="solid"/>
        </a:ln>
        <a:ln cap="flat" cmpd="sng" w="38100" algn="ctr">
          <a:solidFill>
            <a:schemeClr val="phClr"/>
          </a:solidFill>
          <a:prstDash val="solid"/>
        </a:ln>
      </a:lnStyleLst>
      <a:effectStyleLst>
        <a:effectStyle>
          <a:effectLst>
            <a:outerShdw blurRad="40000" rotWithShape="0" dir="5400000" dist="20000">
              <a:srgbClr val="000000">
                <a:alpha val="38000"/>
              </a:srgbClr>
            </a:outerShdw>
          </a:effectLst>
        </a:effectStyle>
        <a:effectStyle>
          <a:effectLst>
            <a:outerShdw blurRad="40000" rotWithShape="0" dir="5400000" dist="23000">
              <a:srgbClr val="000000">
                <a:alpha val="35000"/>
              </a:srgbClr>
            </a:outerShdw>
          </a:effectLst>
        </a:effectStyle>
        <a:effectStyle>
          <a:effectLst>
            <a:outerShdw blurRad="40000" rotWithShape="0" dir="5400000" dist="2300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theme>
</file>

<file path=ppt/theme/theme2.xml><?xml version="1.0" encoding="utf-8"?>
<a:theme xmlns:a="http://schemas.openxmlformats.org/drawingml/2006/main" xmlns:r="http://schemas.openxmlformats.org/officeDocument/2006/relationships" name="wave">
  <a:themeElements>
    <a:clrScheme name="Custom 506">
      <a:dk1>
        <a:srgbClr val="000000"/>
      </a:dk1>
      <a:lt1>
        <a:srgbClr val="FFFFFF"/>
      </a:lt1>
      <a:dk2>
        <a:srgbClr val="00387E"/>
      </a:dk2>
      <a:lt2>
        <a:srgbClr val="C6DFFF"/>
      </a:lt2>
      <a:accent1>
        <a:srgbClr val="4F81BD"/>
      </a:accent1>
      <a:accent2>
        <a:srgbClr val="C0504D"/>
      </a:accent2>
      <a:accent3>
        <a:srgbClr val="9BBB59"/>
      </a:accent3>
      <a:accent4>
        <a:srgbClr val="8064A2"/>
      </a:accent4>
      <a:accent5>
        <a:srgbClr val="4BACC6"/>
      </a:accent5>
      <a:accent6>
        <a:srgbClr val="F79646"/>
      </a:accent6>
      <a:hlink>
        <a:srgbClr val="00387E"/>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cap="flat" cmpd="sng" w="9525" algn="ctr">
          <a:solidFill>
            <a:schemeClr val="phClr">
              <a:shade val="95000"/>
              <a:satMod val="105000"/>
            </a:schemeClr>
          </a:solidFill>
          <a:prstDash val="solid"/>
        </a:ln>
        <a:ln cap="flat" cmpd="sng" w="25400" algn="ctr">
          <a:solidFill>
            <a:schemeClr val="phClr"/>
          </a:solidFill>
          <a:prstDash val="solid"/>
        </a:ln>
        <a:ln cap="flat" cmpd="sng" w="38100" algn="ctr">
          <a:solidFill>
            <a:schemeClr val="phClr"/>
          </a:solidFill>
          <a:prstDash val="solid"/>
        </a:ln>
      </a:lnStyleLst>
      <a:effectStyleLst>
        <a:effectStyle>
          <a:effectLst>
            <a:outerShdw blurRad="40000" rotWithShape="0" dir="5400000" dist="20000">
              <a:srgbClr val="000000">
                <a:alpha val="38000"/>
              </a:srgbClr>
            </a:outerShdw>
          </a:effectLst>
        </a:effectStyle>
        <a:effectStyle>
          <a:effectLst>
            <a:outerShdw blurRad="40000" rotWithShape="0" dir="5400000" dist="23000">
              <a:srgbClr val="000000">
                <a:alpha val="35000"/>
              </a:srgbClr>
            </a:outerShdw>
          </a:effectLst>
        </a:effectStyle>
        <a:effectStyle>
          <a:effectLst>
            <a:outerShdw blurRad="40000" rotWithShape="0" dir="5400000" dist="2300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ysClr lastClr="000000" val="windowText"/>
      </a:dk1>
      <a:lt1>
        <a:sysClr lastClr="FFFFFF" val="window"/>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cap="flat" cmpd="sng" w="9525" algn="ctr">
          <a:solidFill>
            <a:schemeClr val="phClr">
              <a:shade val="95000"/>
              <a:satMod val="105000"/>
            </a:schemeClr>
          </a:solidFill>
          <a:prstDash val="solid"/>
        </a:ln>
        <a:ln cap="flat" cmpd="sng" w="25400" algn="ctr">
          <a:solidFill>
            <a:schemeClr val="phClr"/>
          </a:solidFill>
          <a:prstDash val="solid"/>
        </a:ln>
        <a:ln cap="flat" cmpd="sng" w="38100" algn="ctr">
          <a:solidFill>
            <a:schemeClr val="phClr"/>
          </a:solidFill>
          <a:prstDash val="solid"/>
        </a:ln>
      </a:lnStyleLst>
      <a:effectStyleLst>
        <a:effectStyle>
          <a:effectLst>
            <a:outerShdw blurRad="40000" rotWithShape="0" dir="5400000" dist="20000">
              <a:srgbClr val="000000">
                <a:alpha val="38000"/>
              </a:srgbClr>
            </a:outerShdw>
          </a:effectLst>
        </a:effectStyle>
        <a:effectStyle>
          <a:effectLst>
            <a:outerShdw blurRad="40000" rotWithShape="0" dir="5400000" dist="23000">
              <a:srgbClr val="000000">
                <a:alpha val="35000"/>
              </a:srgbClr>
            </a:outerShdw>
          </a:effectLst>
        </a:effectStyle>
        <a:effectStyle>
          <a:effectLst>
            <a:outerShdw blurRad="40000" rotWithShape="0" dir="5400000" dist="2300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theme>
</file>